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xml" ContentType="application/vnd.openxmlformats-officedocument.presentationml.slideLayout+xml"/>
  <Override PartName="/ppt/slideLayouts/slideLayout580.xml" ContentType="application/vnd.openxmlformats-officedocument.presentationml.slideLayout+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slideLayouts/slideLayout607.xml" ContentType="application/vnd.openxmlformats-officedocument.presentationml.slideLayout+xml"/>
  <Override PartName="/ppt/slideLayouts/slideLayout608.xml" ContentType="application/vnd.openxmlformats-officedocument.presentationml.slideLayout+xml"/>
  <Override PartName="/ppt/slideLayouts/slideLayout609.xml" ContentType="application/vnd.openxmlformats-officedocument.presentationml.slideLayout+xml"/>
  <Override PartName="/ppt/slideLayouts/slideLayout61.xml" ContentType="application/vnd.openxmlformats-officedocument.presentationml.slideLayout+xml"/>
  <Override PartName="/ppt/slideLayouts/slideLayout610.xml" ContentType="application/vnd.openxmlformats-officedocument.presentationml.slideLayout+xml"/>
  <Override PartName="/ppt/slideLayouts/slideLayout611.xml" ContentType="application/vnd.openxmlformats-officedocument.presentationml.slideLayout+xml"/>
  <Override PartName="/ppt/slideLayouts/slideLayout612.xml" ContentType="application/vnd.openxmlformats-officedocument.presentationml.slideLayout+xml"/>
  <Override PartName="/ppt/slideLayouts/slideLayout613.xml" ContentType="application/vnd.openxmlformats-officedocument.presentationml.slideLayout+xml"/>
  <Override PartName="/ppt/slideLayouts/slideLayout614.xml" ContentType="application/vnd.openxmlformats-officedocument.presentationml.slideLayout+xml"/>
  <Override PartName="/ppt/slideLayouts/slideLayout615.xml" ContentType="application/vnd.openxmlformats-officedocument.presentationml.slideLayout+xml"/>
  <Override PartName="/ppt/slideLayouts/slideLayout616.xml" ContentType="application/vnd.openxmlformats-officedocument.presentationml.slideLayout+xml"/>
  <Override PartName="/ppt/slideLayouts/slideLayout617.xml" ContentType="application/vnd.openxmlformats-officedocument.presentationml.slideLayout+xml"/>
  <Override PartName="/ppt/slideLayouts/slideLayout618.xml" ContentType="application/vnd.openxmlformats-officedocument.presentationml.slideLayout+xml"/>
  <Override PartName="/ppt/slideLayouts/slideLayout619.xml" ContentType="application/vnd.openxmlformats-officedocument.presentationml.slideLayout+xml"/>
  <Override PartName="/ppt/slideLayouts/slideLayout62.xml" ContentType="application/vnd.openxmlformats-officedocument.presentationml.slideLayout+xml"/>
  <Override PartName="/ppt/slideLayouts/slideLayout620.xml" ContentType="application/vnd.openxmlformats-officedocument.presentationml.slideLayout+xml"/>
  <Override PartName="/ppt/slideLayouts/slideLayout621.xml" ContentType="application/vnd.openxmlformats-officedocument.presentationml.slideLayout+xml"/>
  <Override PartName="/ppt/slideLayouts/slideLayout622.xml" ContentType="application/vnd.openxmlformats-officedocument.presentationml.slideLayout+xml"/>
  <Override PartName="/ppt/slideLayouts/slideLayout623.xml" ContentType="application/vnd.openxmlformats-officedocument.presentationml.slideLayout+xml"/>
  <Override PartName="/ppt/slideLayouts/slideLayout624.xml" ContentType="application/vnd.openxmlformats-officedocument.presentationml.slideLayout+xml"/>
  <Override PartName="/ppt/slideLayouts/slideLayout625.xml" ContentType="application/vnd.openxmlformats-officedocument.presentationml.slideLayout+xml"/>
  <Override PartName="/ppt/slideLayouts/slideLayout626.xml" ContentType="application/vnd.openxmlformats-officedocument.presentationml.slideLayout+xml"/>
  <Override PartName="/ppt/slideLayouts/slideLayout627.xml" ContentType="application/vnd.openxmlformats-officedocument.presentationml.slideLayout+xml"/>
  <Override PartName="/ppt/slideLayouts/slideLayout628.xml" ContentType="application/vnd.openxmlformats-officedocument.presentationml.slideLayout+xml"/>
  <Override PartName="/ppt/slideLayouts/slideLayout629.xml" ContentType="application/vnd.openxmlformats-officedocument.presentationml.slideLayout+xml"/>
  <Override PartName="/ppt/slideLayouts/slideLayout63.xml" ContentType="application/vnd.openxmlformats-officedocument.presentationml.slideLayout+xml"/>
  <Override PartName="/ppt/slideLayouts/slideLayout630.xml" ContentType="application/vnd.openxmlformats-officedocument.presentationml.slideLayout+xml"/>
  <Override PartName="/ppt/slideLayouts/slideLayout631.xml" ContentType="application/vnd.openxmlformats-officedocument.presentationml.slideLayout+xml"/>
  <Override PartName="/ppt/slideLayouts/slideLayout632.xml" ContentType="application/vnd.openxmlformats-officedocument.presentationml.slideLayout+xml"/>
  <Override PartName="/ppt/slideLayouts/slideLayout633.xml" ContentType="application/vnd.openxmlformats-officedocument.presentationml.slideLayout+xml"/>
  <Override PartName="/ppt/slideLayouts/slideLayout634.xml" ContentType="application/vnd.openxmlformats-officedocument.presentationml.slideLayout+xml"/>
  <Override PartName="/ppt/slideLayouts/slideLayout635.xml" ContentType="application/vnd.openxmlformats-officedocument.presentationml.slideLayout+xml"/>
  <Override PartName="/ppt/slideLayouts/slideLayout636.xml" ContentType="application/vnd.openxmlformats-officedocument.presentationml.slideLayout+xml"/>
  <Override PartName="/ppt/slideLayouts/slideLayout637.xml" ContentType="application/vnd.openxmlformats-officedocument.presentationml.slideLayout+xml"/>
  <Override PartName="/ppt/slideLayouts/slideLayout638.xml" ContentType="application/vnd.openxmlformats-officedocument.presentationml.slideLayout+xml"/>
  <Override PartName="/ppt/slideLayouts/slideLayout639.xml" ContentType="application/vnd.openxmlformats-officedocument.presentationml.slideLayout+xml"/>
  <Override PartName="/ppt/slideLayouts/slideLayout64.xml" ContentType="application/vnd.openxmlformats-officedocument.presentationml.slideLayout+xml"/>
  <Override PartName="/ppt/slideLayouts/slideLayout640.xml" ContentType="application/vnd.openxmlformats-officedocument.presentationml.slideLayout+xml"/>
  <Override PartName="/ppt/slideLayouts/slideLayout641.xml" ContentType="application/vnd.openxmlformats-officedocument.presentationml.slideLayout+xml"/>
  <Override PartName="/ppt/slideLayouts/slideLayout642.xml" ContentType="application/vnd.openxmlformats-officedocument.presentationml.slideLayout+xml"/>
  <Override PartName="/ppt/slideLayouts/slideLayout643.xml" ContentType="application/vnd.openxmlformats-officedocument.presentationml.slideLayout+xml"/>
  <Override PartName="/ppt/slideLayouts/slideLayout644.xml" ContentType="application/vnd.openxmlformats-officedocument.presentationml.slideLayout+xml"/>
  <Override PartName="/ppt/slideLayouts/slideLayout645.xml" ContentType="application/vnd.openxmlformats-officedocument.presentationml.slideLayout+xml"/>
  <Override PartName="/ppt/slideLayouts/slideLayout646.xml" ContentType="application/vnd.openxmlformats-officedocument.presentationml.slideLayout+xml"/>
  <Override PartName="/ppt/slideLayouts/slideLayout647.xml" ContentType="application/vnd.openxmlformats-officedocument.presentationml.slideLayout+xml"/>
  <Override PartName="/ppt/slideLayouts/slideLayout648.xml" ContentType="application/vnd.openxmlformats-officedocument.presentationml.slideLayout+xml"/>
  <Override PartName="/ppt/slideLayouts/slideLayout649.xml" ContentType="application/vnd.openxmlformats-officedocument.presentationml.slideLayout+xml"/>
  <Override PartName="/ppt/slideLayouts/slideLayout65.xml" ContentType="application/vnd.openxmlformats-officedocument.presentationml.slideLayout+xml"/>
  <Override PartName="/ppt/slideLayouts/slideLayout650.xml" ContentType="application/vnd.openxmlformats-officedocument.presentationml.slideLayout+xml"/>
  <Override PartName="/ppt/slideLayouts/slideLayout651.xml" ContentType="application/vnd.openxmlformats-officedocument.presentationml.slideLayout+xml"/>
  <Override PartName="/ppt/slideLayouts/slideLayout652.xml" ContentType="application/vnd.openxmlformats-officedocument.presentationml.slideLayout+xml"/>
  <Override PartName="/ppt/slideLayouts/slideLayout653.xml" ContentType="application/vnd.openxmlformats-officedocument.presentationml.slideLayout+xml"/>
  <Override PartName="/ppt/slideLayouts/slideLayout654.xml" ContentType="application/vnd.openxmlformats-officedocument.presentationml.slideLayout+xml"/>
  <Override PartName="/ppt/slideLayouts/slideLayout655.xml" ContentType="application/vnd.openxmlformats-officedocument.presentationml.slideLayout+xml"/>
  <Override PartName="/ppt/slideLayouts/slideLayout656.xml" ContentType="application/vnd.openxmlformats-officedocument.presentationml.slideLayout+xml"/>
  <Override PartName="/ppt/slideLayouts/slideLayout657.xml" ContentType="application/vnd.openxmlformats-officedocument.presentationml.slideLayout+xml"/>
  <Override PartName="/ppt/slideLayouts/slideLayout658.xml" ContentType="application/vnd.openxmlformats-officedocument.presentationml.slideLayout+xml"/>
  <Override PartName="/ppt/slideLayouts/slideLayout659.xml" ContentType="application/vnd.openxmlformats-officedocument.presentationml.slideLayout+xml"/>
  <Override PartName="/ppt/slideLayouts/slideLayout66.xml" ContentType="application/vnd.openxmlformats-officedocument.presentationml.slideLayout+xml"/>
  <Override PartName="/ppt/slideLayouts/slideLayout660.xml" ContentType="application/vnd.openxmlformats-officedocument.presentationml.slideLayout+xml"/>
  <Override PartName="/ppt/slideLayouts/slideLayout661.xml" ContentType="application/vnd.openxmlformats-officedocument.presentationml.slideLayout+xml"/>
  <Override PartName="/ppt/slideLayouts/slideLayout662.xml" ContentType="application/vnd.openxmlformats-officedocument.presentationml.slideLayout+xml"/>
  <Override PartName="/ppt/slideLayouts/slideLayout663.xml" ContentType="application/vnd.openxmlformats-officedocument.presentationml.slideLayout+xml"/>
  <Override PartName="/ppt/slideLayouts/slideLayout664.xml" ContentType="application/vnd.openxmlformats-officedocument.presentationml.slideLayout+xml"/>
  <Override PartName="/ppt/slideLayouts/slideLayout665.xml" ContentType="application/vnd.openxmlformats-officedocument.presentationml.slideLayout+xml"/>
  <Override PartName="/ppt/slideLayouts/slideLayout666.xml" ContentType="application/vnd.openxmlformats-officedocument.presentationml.slideLayout+xml"/>
  <Override PartName="/ppt/slideLayouts/slideLayout667.xml" ContentType="application/vnd.openxmlformats-officedocument.presentationml.slideLayout+xml"/>
  <Override PartName="/ppt/slideLayouts/slideLayout668.xml" ContentType="application/vnd.openxmlformats-officedocument.presentationml.slideLayout+xml"/>
  <Override PartName="/ppt/slideLayouts/slideLayout669.xml" ContentType="application/vnd.openxmlformats-officedocument.presentationml.slideLayout+xml"/>
  <Override PartName="/ppt/slideLayouts/slideLayout67.xml" ContentType="application/vnd.openxmlformats-officedocument.presentationml.slideLayout+xml"/>
  <Override PartName="/ppt/slideLayouts/slideLayout670.xml" ContentType="application/vnd.openxmlformats-officedocument.presentationml.slideLayout+xml"/>
  <Override PartName="/ppt/slideLayouts/slideLayout671.xml" ContentType="application/vnd.openxmlformats-officedocument.presentationml.slideLayout+xml"/>
  <Override PartName="/ppt/slideLayouts/slideLayout672.xml" ContentType="application/vnd.openxmlformats-officedocument.presentationml.slideLayout+xml"/>
  <Override PartName="/ppt/slideLayouts/slideLayout673.xml" ContentType="application/vnd.openxmlformats-officedocument.presentationml.slideLayout+xml"/>
  <Override PartName="/ppt/slideLayouts/slideLayout674.xml" ContentType="application/vnd.openxmlformats-officedocument.presentationml.slideLayout+xml"/>
  <Override PartName="/ppt/slideLayouts/slideLayout675.xml" ContentType="application/vnd.openxmlformats-officedocument.presentationml.slideLayout+xml"/>
  <Override PartName="/ppt/slideLayouts/slideLayout676.xml" ContentType="application/vnd.openxmlformats-officedocument.presentationml.slideLayout+xml"/>
  <Override PartName="/ppt/slideLayouts/slideLayout677.xml" ContentType="application/vnd.openxmlformats-officedocument.presentationml.slideLayout+xml"/>
  <Override PartName="/ppt/slideLayouts/slideLayout678.xml" ContentType="application/vnd.openxmlformats-officedocument.presentationml.slideLayout+xml"/>
  <Override PartName="/ppt/slideLayouts/slideLayout679.xml" ContentType="application/vnd.openxmlformats-officedocument.presentationml.slideLayout+xml"/>
  <Override PartName="/ppt/slideLayouts/slideLayout68.xml" ContentType="application/vnd.openxmlformats-officedocument.presentationml.slideLayout+xml"/>
  <Override PartName="/ppt/slideLayouts/slideLayout680.xml" ContentType="application/vnd.openxmlformats-officedocument.presentationml.slideLayout+xml"/>
  <Override PartName="/ppt/slideLayouts/slideLayout681.xml" ContentType="application/vnd.openxmlformats-officedocument.presentationml.slideLayout+xml"/>
  <Override PartName="/ppt/slideLayouts/slideLayout682.xml" ContentType="application/vnd.openxmlformats-officedocument.presentationml.slideLayout+xml"/>
  <Override PartName="/ppt/slideLayouts/slideLayout683.xml" ContentType="application/vnd.openxmlformats-officedocument.presentationml.slideLayout+xml"/>
  <Override PartName="/ppt/slideLayouts/slideLayout684.xml" ContentType="application/vnd.openxmlformats-officedocument.presentationml.slideLayout+xml"/>
  <Override PartName="/ppt/slideLayouts/slideLayout685.xml" ContentType="application/vnd.openxmlformats-officedocument.presentationml.slideLayout+xml"/>
  <Override PartName="/ppt/slideLayouts/slideLayout686.xml" ContentType="application/vnd.openxmlformats-officedocument.presentationml.slideLayout+xml"/>
  <Override PartName="/ppt/slideLayouts/slideLayout687.xml" ContentType="application/vnd.openxmlformats-officedocument.presentationml.slideLayout+xml"/>
  <Override PartName="/ppt/slideLayouts/slideLayout688.xml" ContentType="application/vnd.openxmlformats-officedocument.presentationml.slideLayout+xml"/>
  <Override PartName="/ppt/slideLayouts/slideLayout689.xml" ContentType="application/vnd.openxmlformats-officedocument.presentationml.slideLayout+xml"/>
  <Override PartName="/ppt/slideLayouts/slideLayout69.xml" ContentType="application/vnd.openxmlformats-officedocument.presentationml.slideLayout+xml"/>
  <Override PartName="/ppt/slideLayouts/slideLayout690.xml" ContentType="application/vnd.openxmlformats-officedocument.presentationml.slideLayout+xml"/>
  <Override PartName="/ppt/slideLayouts/slideLayout691.xml" ContentType="application/vnd.openxmlformats-officedocument.presentationml.slideLayout+xml"/>
  <Override PartName="/ppt/slideLayouts/slideLayout692.xml" ContentType="application/vnd.openxmlformats-officedocument.presentationml.slideLayout+xml"/>
  <Override PartName="/ppt/slideLayouts/slideLayout693.xml" ContentType="application/vnd.openxmlformats-officedocument.presentationml.slideLayout+xml"/>
  <Override PartName="/ppt/slideLayouts/slideLayout694.xml" ContentType="application/vnd.openxmlformats-officedocument.presentationml.slideLayout+xml"/>
  <Override PartName="/ppt/slideLayouts/slideLayout695.xml" ContentType="application/vnd.openxmlformats-officedocument.presentationml.slideLayout+xml"/>
  <Override PartName="/ppt/slideLayouts/slideLayout696.xml" ContentType="application/vnd.openxmlformats-officedocument.presentationml.slideLayout+xml"/>
  <Override PartName="/ppt/slideLayouts/slideLayout697.xml" ContentType="application/vnd.openxmlformats-officedocument.presentationml.slideLayout+xml"/>
  <Override PartName="/ppt/slideLayouts/slideLayout698.xml" ContentType="application/vnd.openxmlformats-officedocument.presentationml.slideLayout+xml"/>
  <Override PartName="/ppt/slideLayouts/slideLayout69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00.xml" ContentType="application/vnd.openxmlformats-officedocument.presentationml.slideLayout+xml"/>
  <Override PartName="/ppt/slideLayouts/slideLayout701.xml" ContentType="application/vnd.openxmlformats-officedocument.presentationml.slideLayout+xml"/>
  <Override PartName="/ppt/slideLayouts/slideLayout702.xml" ContentType="application/vnd.openxmlformats-officedocument.presentationml.slideLayout+xml"/>
  <Override PartName="/ppt/slideLayouts/slideLayout703.xml" ContentType="application/vnd.openxmlformats-officedocument.presentationml.slideLayout+xml"/>
  <Override PartName="/ppt/slideLayouts/slideLayout704.xml" ContentType="application/vnd.openxmlformats-officedocument.presentationml.slideLayout+xml"/>
  <Override PartName="/ppt/slideLayouts/slideLayout705.xml" ContentType="application/vnd.openxmlformats-officedocument.presentationml.slideLayout+xml"/>
  <Override PartName="/ppt/slideLayouts/slideLayout706.xml" ContentType="application/vnd.openxmlformats-officedocument.presentationml.slideLayout+xml"/>
  <Override PartName="/ppt/slideLayouts/slideLayout707.xml" ContentType="application/vnd.openxmlformats-officedocument.presentationml.slideLayout+xml"/>
  <Override PartName="/ppt/slideLayouts/slideLayout708.xml" ContentType="application/vnd.openxmlformats-officedocument.presentationml.slideLayout+xml"/>
  <Override PartName="/ppt/slideLayouts/slideLayout709.xml" ContentType="application/vnd.openxmlformats-officedocument.presentationml.slideLayout+xml"/>
  <Override PartName="/ppt/slideLayouts/slideLayout71.xml" ContentType="application/vnd.openxmlformats-officedocument.presentationml.slideLayout+xml"/>
  <Override PartName="/ppt/slideLayouts/slideLayout710.xml" ContentType="application/vnd.openxmlformats-officedocument.presentationml.slideLayout+xml"/>
  <Override PartName="/ppt/slideLayouts/slideLayout711.xml" ContentType="application/vnd.openxmlformats-officedocument.presentationml.slideLayout+xml"/>
  <Override PartName="/ppt/slideLayouts/slideLayout712.xml" ContentType="application/vnd.openxmlformats-officedocument.presentationml.slideLayout+xml"/>
  <Override PartName="/ppt/slideLayouts/slideLayout713.xml" ContentType="application/vnd.openxmlformats-officedocument.presentationml.slideLayout+xml"/>
  <Override PartName="/ppt/slideLayouts/slideLayout714.xml" ContentType="application/vnd.openxmlformats-officedocument.presentationml.slideLayout+xml"/>
  <Override PartName="/ppt/slideLayouts/slideLayout715.xml" ContentType="application/vnd.openxmlformats-officedocument.presentationml.slideLayout+xml"/>
  <Override PartName="/ppt/slideLayouts/slideLayout716.xml" ContentType="application/vnd.openxmlformats-officedocument.presentationml.slideLayout+xml"/>
  <Override PartName="/ppt/slideLayouts/slideLayout717.xml" ContentType="application/vnd.openxmlformats-officedocument.presentationml.slideLayout+xml"/>
  <Override PartName="/ppt/slideLayouts/slideLayout718.xml" ContentType="application/vnd.openxmlformats-officedocument.presentationml.slideLayout+xml"/>
  <Override PartName="/ppt/slideLayouts/slideLayout719.xml" ContentType="application/vnd.openxmlformats-officedocument.presentationml.slideLayout+xml"/>
  <Override PartName="/ppt/slideLayouts/slideLayout72.xml" ContentType="application/vnd.openxmlformats-officedocument.presentationml.slideLayout+xml"/>
  <Override PartName="/ppt/slideLayouts/slideLayout720.xml" ContentType="application/vnd.openxmlformats-officedocument.presentationml.slideLayout+xml"/>
  <Override PartName="/ppt/slideLayouts/slideLayout721.xml" ContentType="application/vnd.openxmlformats-officedocument.presentationml.slideLayout+xml"/>
  <Override PartName="/ppt/slideLayouts/slideLayout722.xml" ContentType="application/vnd.openxmlformats-officedocument.presentationml.slideLayout+xml"/>
  <Override PartName="/ppt/slideLayouts/slideLayout723.xml" ContentType="application/vnd.openxmlformats-officedocument.presentationml.slideLayout+xml"/>
  <Override PartName="/ppt/slideLayouts/slideLayout724.xml" ContentType="application/vnd.openxmlformats-officedocument.presentationml.slideLayout+xml"/>
  <Override PartName="/ppt/slideLayouts/slideLayout725.xml" ContentType="application/vnd.openxmlformats-officedocument.presentationml.slideLayout+xml"/>
  <Override PartName="/ppt/slideLayouts/slideLayout726.xml" ContentType="application/vnd.openxmlformats-officedocument.presentationml.slideLayout+xml"/>
  <Override PartName="/ppt/slideLayouts/slideLayout727.xml" ContentType="application/vnd.openxmlformats-officedocument.presentationml.slideLayout+xml"/>
  <Override PartName="/ppt/slideLayouts/slideLayout728.xml" ContentType="application/vnd.openxmlformats-officedocument.presentationml.slideLayout+xml"/>
  <Override PartName="/ppt/slideLayouts/slideLayout729.xml" ContentType="application/vnd.openxmlformats-officedocument.presentationml.slideLayout+xml"/>
  <Override PartName="/ppt/slideLayouts/slideLayout73.xml" ContentType="application/vnd.openxmlformats-officedocument.presentationml.slideLayout+xml"/>
  <Override PartName="/ppt/slideLayouts/slideLayout730.xml" ContentType="application/vnd.openxmlformats-officedocument.presentationml.slideLayout+xml"/>
  <Override PartName="/ppt/slideLayouts/slideLayout731.xml" ContentType="application/vnd.openxmlformats-officedocument.presentationml.slideLayout+xml"/>
  <Override PartName="/ppt/slideLayouts/slideLayout732.xml" ContentType="application/vnd.openxmlformats-officedocument.presentationml.slideLayout+xml"/>
  <Override PartName="/ppt/slideLayouts/slideLayout733.xml" ContentType="application/vnd.openxmlformats-officedocument.presentationml.slideLayout+xml"/>
  <Override PartName="/ppt/slideLayouts/slideLayout734.xml" ContentType="application/vnd.openxmlformats-officedocument.presentationml.slideLayout+xml"/>
  <Override PartName="/ppt/slideLayouts/slideLayout735.xml" ContentType="application/vnd.openxmlformats-officedocument.presentationml.slideLayout+xml"/>
  <Override PartName="/ppt/slideLayouts/slideLayout736.xml" ContentType="application/vnd.openxmlformats-officedocument.presentationml.slideLayout+xml"/>
  <Override PartName="/ppt/slideLayouts/slideLayout737.xml" ContentType="application/vnd.openxmlformats-officedocument.presentationml.slideLayout+xml"/>
  <Override PartName="/ppt/slideLayouts/slideLayout738.xml" ContentType="application/vnd.openxmlformats-officedocument.presentationml.slideLayout+xml"/>
  <Override PartName="/ppt/slideLayouts/slideLayout739.xml" ContentType="application/vnd.openxmlformats-officedocument.presentationml.slideLayout+xml"/>
  <Override PartName="/ppt/slideLayouts/slideLayout74.xml" ContentType="application/vnd.openxmlformats-officedocument.presentationml.slideLayout+xml"/>
  <Override PartName="/ppt/slideLayouts/slideLayout740.xml" ContentType="application/vnd.openxmlformats-officedocument.presentationml.slideLayout+xml"/>
  <Override PartName="/ppt/slideLayouts/slideLayout741.xml" ContentType="application/vnd.openxmlformats-officedocument.presentationml.slideLayout+xml"/>
  <Override PartName="/ppt/slideLayouts/slideLayout742.xml" ContentType="application/vnd.openxmlformats-officedocument.presentationml.slideLayout+xml"/>
  <Override PartName="/ppt/slideLayouts/slideLayout743.xml" ContentType="application/vnd.openxmlformats-officedocument.presentationml.slideLayout+xml"/>
  <Override PartName="/ppt/slideLayouts/slideLayout744.xml" ContentType="application/vnd.openxmlformats-officedocument.presentationml.slideLayout+xml"/>
  <Override PartName="/ppt/slideLayouts/slideLayout745.xml" ContentType="application/vnd.openxmlformats-officedocument.presentationml.slideLayout+xml"/>
  <Override PartName="/ppt/slideLayouts/slideLayout746.xml" ContentType="application/vnd.openxmlformats-officedocument.presentationml.slideLayout+xml"/>
  <Override PartName="/ppt/slideLayouts/slideLayout747.xml" ContentType="application/vnd.openxmlformats-officedocument.presentationml.slideLayout+xml"/>
  <Override PartName="/ppt/slideLayouts/slideLayout748.xml" ContentType="application/vnd.openxmlformats-officedocument.presentationml.slideLayout+xml"/>
  <Override PartName="/ppt/slideLayouts/slideLayout749.xml" ContentType="application/vnd.openxmlformats-officedocument.presentationml.slideLayout+xml"/>
  <Override PartName="/ppt/slideLayouts/slideLayout75.xml" ContentType="application/vnd.openxmlformats-officedocument.presentationml.slideLayout+xml"/>
  <Override PartName="/ppt/slideLayouts/slideLayout750.xml" ContentType="application/vnd.openxmlformats-officedocument.presentationml.slideLayout+xml"/>
  <Override PartName="/ppt/slideLayouts/slideLayout751.xml" ContentType="application/vnd.openxmlformats-officedocument.presentationml.slideLayout+xml"/>
  <Override PartName="/ppt/slideLayouts/slideLayout752.xml" ContentType="application/vnd.openxmlformats-officedocument.presentationml.slideLayout+xml"/>
  <Override PartName="/ppt/slideLayouts/slideLayout753.xml" ContentType="application/vnd.openxmlformats-officedocument.presentationml.slideLayout+xml"/>
  <Override PartName="/ppt/slideLayouts/slideLayout754.xml" ContentType="application/vnd.openxmlformats-officedocument.presentationml.slideLayout+xml"/>
  <Override PartName="/ppt/slideLayouts/slideLayout755.xml" ContentType="application/vnd.openxmlformats-officedocument.presentationml.slideLayout+xml"/>
  <Override PartName="/ppt/slideLayouts/slideLayout756.xml" ContentType="application/vnd.openxmlformats-officedocument.presentationml.slideLayout+xml"/>
  <Override PartName="/ppt/slideLayouts/slideLayout757.xml" ContentType="application/vnd.openxmlformats-officedocument.presentationml.slideLayout+xml"/>
  <Override PartName="/ppt/slideLayouts/slideLayout758.xml" ContentType="application/vnd.openxmlformats-officedocument.presentationml.slideLayout+xml"/>
  <Override PartName="/ppt/slideLayouts/slideLayout759.xml" ContentType="application/vnd.openxmlformats-officedocument.presentationml.slideLayout+xml"/>
  <Override PartName="/ppt/slideLayouts/slideLayout76.xml" ContentType="application/vnd.openxmlformats-officedocument.presentationml.slideLayout+xml"/>
  <Override PartName="/ppt/slideLayouts/slideLayout760.xml" ContentType="application/vnd.openxmlformats-officedocument.presentationml.slideLayout+xml"/>
  <Override PartName="/ppt/slideLayouts/slideLayout761.xml" ContentType="application/vnd.openxmlformats-officedocument.presentationml.slideLayout+xml"/>
  <Override PartName="/ppt/slideLayouts/slideLayout762.xml" ContentType="application/vnd.openxmlformats-officedocument.presentationml.slideLayout+xml"/>
  <Override PartName="/ppt/slideLayouts/slideLayout763.xml" ContentType="application/vnd.openxmlformats-officedocument.presentationml.slideLayout+xml"/>
  <Override PartName="/ppt/slideLayouts/slideLayout764.xml" ContentType="application/vnd.openxmlformats-officedocument.presentationml.slideLayout+xml"/>
  <Override PartName="/ppt/slideLayouts/slideLayout765.xml" ContentType="application/vnd.openxmlformats-officedocument.presentationml.slideLayout+xml"/>
  <Override PartName="/ppt/slideLayouts/slideLayout766.xml" ContentType="application/vnd.openxmlformats-officedocument.presentationml.slideLayout+xml"/>
  <Override PartName="/ppt/slideLayouts/slideLayout767.xml" ContentType="application/vnd.openxmlformats-officedocument.presentationml.slideLayout+xml"/>
  <Override PartName="/ppt/slideLayouts/slideLayout768.xml" ContentType="application/vnd.openxmlformats-officedocument.presentationml.slideLayout+xml"/>
  <Override PartName="/ppt/slideLayouts/slideLayout769.xml" ContentType="application/vnd.openxmlformats-officedocument.presentationml.slideLayout+xml"/>
  <Override PartName="/ppt/slideLayouts/slideLayout77.xml" ContentType="application/vnd.openxmlformats-officedocument.presentationml.slideLayout+xml"/>
  <Override PartName="/ppt/slideLayouts/slideLayout770.xml" ContentType="application/vnd.openxmlformats-officedocument.presentationml.slideLayout+xml"/>
  <Override PartName="/ppt/slideLayouts/slideLayout771.xml" ContentType="application/vnd.openxmlformats-officedocument.presentationml.slideLayout+xml"/>
  <Override PartName="/ppt/slideLayouts/slideLayout772.xml" ContentType="application/vnd.openxmlformats-officedocument.presentationml.slideLayout+xml"/>
  <Override PartName="/ppt/slideLayouts/slideLayout773.xml" ContentType="application/vnd.openxmlformats-officedocument.presentationml.slideLayout+xml"/>
  <Override PartName="/ppt/slideLayouts/slideLayout774.xml" ContentType="application/vnd.openxmlformats-officedocument.presentationml.slideLayout+xml"/>
  <Override PartName="/ppt/slideLayouts/slideLayout775.xml" ContentType="application/vnd.openxmlformats-officedocument.presentationml.slideLayout+xml"/>
  <Override PartName="/ppt/slideLayouts/slideLayout776.xml" ContentType="application/vnd.openxmlformats-officedocument.presentationml.slideLayout+xml"/>
  <Override PartName="/ppt/slideLayouts/slideLayout777.xml" ContentType="application/vnd.openxmlformats-officedocument.presentationml.slideLayout+xml"/>
  <Override PartName="/ppt/slideLayouts/slideLayout778.xml" ContentType="application/vnd.openxmlformats-officedocument.presentationml.slideLayout+xml"/>
  <Override PartName="/ppt/slideLayouts/slideLayout779.xml" ContentType="application/vnd.openxmlformats-officedocument.presentationml.slideLayout+xml"/>
  <Override PartName="/ppt/slideLayouts/slideLayout78.xml" ContentType="application/vnd.openxmlformats-officedocument.presentationml.slideLayout+xml"/>
  <Override PartName="/ppt/slideLayouts/slideLayout780.xml" ContentType="application/vnd.openxmlformats-officedocument.presentationml.slideLayout+xml"/>
  <Override PartName="/ppt/slideLayouts/slideLayout781.xml" ContentType="application/vnd.openxmlformats-officedocument.presentationml.slideLayout+xml"/>
  <Override PartName="/ppt/slideLayouts/slideLayout782.xml" ContentType="application/vnd.openxmlformats-officedocument.presentationml.slideLayout+xml"/>
  <Override PartName="/ppt/slideLayouts/slideLayout783.xml" ContentType="application/vnd.openxmlformats-officedocument.presentationml.slideLayout+xml"/>
  <Override PartName="/ppt/slideLayouts/slideLayout784.xml" ContentType="application/vnd.openxmlformats-officedocument.presentationml.slideLayout+xml"/>
  <Override PartName="/ppt/slideLayouts/slideLayout785.xml" ContentType="application/vnd.openxmlformats-officedocument.presentationml.slideLayout+xml"/>
  <Override PartName="/ppt/slideLayouts/slideLayout786.xml" ContentType="application/vnd.openxmlformats-officedocument.presentationml.slideLayout+xml"/>
  <Override PartName="/ppt/slideLayouts/slideLayout787.xml" ContentType="application/vnd.openxmlformats-officedocument.presentationml.slideLayout+xml"/>
  <Override PartName="/ppt/slideLayouts/slideLayout788.xml" ContentType="application/vnd.openxmlformats-officedocument.presentationml.slideLayout+xml"/>
  <Override PartName="/ppt/slideLayouts/slideLayout789.xml" ContentType="application/vnd.openxmlformats-officedocument.presentationml.slideLayout+xml"/>
  <Override PartName="/ppt/slideLayouts/slideLayout79.xml" ContentType="application/vnd.openxmlformats-officedocument.presentationml.slideLayout+xml"/>
  <Override PartName="/ppt/slideLayouts/slideLayout790.xml" ContentType="application/vnd.openxmlformats-officedocument.presentationml.slideLayout+xml"/>
  <Override PartName="/ppt/slideLayouts/slideLayout791.xml" ContentType="application/vnd.openxmlformats-officedocument.presentationml.slideLayout+xml"/>
  <Override PartName="/ppt/slideLayouts/slideLayout792.xml" ContentType="application/vnd.openxmlformats-officedocument.presentationml.slideLayout+xml"/>
  <Override PartName="/ppt/slideLayouts/slideLayout793.xml" ContentType="application/vnd.openxmlformats-officedocument.presentationml.slideLayout+xml"/>
  <Override PartName="/ppt/slideLayouts/slideLayout794.xml" ContentType="application/vnd.openxmlformats-officedocument.presentationml.slideLayout+xml"/>
  <Override PartName="/ppt/slideLayouts/slideLayout795.xml" ContentType="application/vnd.openxmlformats-officedocument.presentationml.slideLayout+xml"/>
  <Override PartName="/ppt/slideLayouts/slideLayout796.xml" ContentType="application/vnd.openxmlformats-officedocument.presentationml.slideLayout+xml"/>
  <Override PartName="/ppt/slideLayouts/slideLayout797.xml" ContentType="application/vnd.openxmlformats-officedocument.presentationml.slideLayout+xml"/>
  <Override PartName="/ppt/slideLayouts/slideLayout798.xml" ContentType="application/vnd.openxmlformats-officedocument.presentationml.slideLayout+xml"/>
  <Override PartName="/ppt/slideLayouts/slideLayout79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00.xml" ContentType="application/vnd.openxmlformats-officedocument.presentationml.slideLayout+xml"/>
  <Override PartName="/ppt/slideLayouts/slideLayout801.xml" ContentType="application/vnd.openxmlformats-officedocument.presentationml.slideLayout+xml"/>
  <Override PartName="/ppt/slideLayouts/slideLayout802.xml" ContentType="application/vnd.openxmlformats-officedocument.presentationml.slideLayout+xml"/>
  <Override PartName="/ppt/slideLayouts/slideLayout803.xml" ContentType="application/vnd.openxmlformats-officedocument.presentationml.slideLayout+xml"/>
  <Override PartName="/ppt/slideLayouts/slideLayout804.xml" ContentType="application/vnd.openxmlformats-officedocument.presentationml.slideLayout+xml"/>
  <Override PartName="/ppt/slideLayouts/slideLayout805.xml" ContentType="application/vnd.openxmlformats-officedocument.presentationml.slideLayout+xml"/>
  <Override PartName="/ppt/slideLayouts/slideLayout806.xml" ContentType="application/vnd.openxmlformats-officedocument.presentationml.slideLayout+xml"/>
  <Override PartName="/ppt/slideLayouts/slideLayout807.xml" ContentType="application/vnd.openxmlformats-officedocument.presentationml.slideLayout+xml"/>
  <Override PartName="/ppt/slideLayouts/slideLayout808.xml" ContentType="application/vnd.openxmlformats-officedocument.presentationml.slideLayout+xml"/>
  <Override PartName="/ppt/slideLayouts/slideLayout809.xml" ContentType="application/vnd.openxmlformats-officedocument.presentationml.slideLayout+xml"/>
  <Override PartName="/ppt/slideLayouts/slideLayout81.xml" ContentType="application/vnd.openxmlformats-officedocument.presentationml.slideLayout+xml"/>
  <Override PartName="/ppt/slideLayouts/slideLayout810.xml" ContentType="application/vnd.openxmlformats-officedocument.presentationml.slideLayout+xml"/>
  <Override PartName="/ppt/slideLayouts/slideLayout811.xml" ContentType="application/vnd.openxmlformats-officedocument.presentationml.slideLayout+xml"/>
  <Override PartName="/ppt/slideLayouts/slideLayout812.xml" ContentType="application/vnd.openxmlformats-officedocument.presentationml.slideLayout+xml"/>
  <Override PartName="/ppt/slideLayouts/slideLayout813.xml" ContentType="application/vnd.openxmlformats-officedocument.presentationml.slideLayout+xml"/>
  <Override PartName="/ppt/slideLayouts/slideLayout814.xml" ContentType="application/vnd.openxmlformats-officedocument.presentationml.slideLayout+xml"/>
  <Override PartName="/ppt/slideLayouts/slideLayout815.xml" ContentType="application/vnd.openxmlformats-officedocument.presentationml.slideLayout+xml"/>
  <Override PartName="/ppt/slideLayouts/slideLayout816.xml" ContentType="application/vnd.openxmlformats-officedocument.presentationml.slideLayout+xml"/>
  <Override PartName="/ppt/slideLayouts/slideLayout817.xml" ContentType="application/vnd.openxmlformats-officedocument.presentationml.slideLayout+xml"/>
  <Override PartName="/ppt/slideLayouts/slideLayout818.xml" ContentType="application/vnd.openxmlformats-officedocument.presentationml.slideLayout+xml"/>
  <Override PartName="/ppt/slideLayouts/slideLayout819.xml" ContentType="application/vnd.openxmlformats-officedocument.presentationml.slideLayout+xml"/>
  <Override PartName="/ppt/slideLayouts/slideLayout82.xml" ContentType="application/vnd.openxmlformats-officedocument.presentationml.slideLayout+xml"/>
  <Override PartName="/ppt/slideLayouts/slideLayout820.xml" ContentType="application/vnd.openxmlformats-officedocument.presentationml.slideLayout+xml"/>
  <Override PartName="/ppt/slideLayouts/slideLayout821.xml" ContentType="application/vnd.openxmlformats-officedocument.presentationml.slideLayout+xml"/>
  <Override PartName="/ppt/slideLayouts/slideLayout822.xml" ContentType="application/vnd.openxmlformats-officedocument.presentationml.slideLayout+xml"/>
  <Override PartName="/ppt/slideLayouts/slideLayout823.xml" ContentType="application/vnd.openxmlformats-officedocument.presentationml.slideLayout+xml"/>
  <Override PartName="/ppt/slideLayouts/slideLayout824.xml" ContentType="application/vnd.openxmlformats-officedocument.presentationml.slideLayout+xml"/>
  <Override PartName="/ppt/slideLayouts/slideLayout825.xml" ContentType="application/vnd.openxmlformats-officedocument.presentationml.slideLayout+xml"/>
  <Override PartName="/ppt/slideLayouts/slideLayout826.xml" ContentType="application/vnd.openxmlformats-officedocument.presentationml.slideLayout+xml"/>
  <Override PartName="/ppt/slideLayouts/slideLayout827.xml" ContentType="application/vnd.openxmlformats-officedocument.presentationml.slideLayout+xml"/>
  <Override PartName="/ppt/slideLayouts/slideLayout828.xml" ContentType="application/vnd.openxmlformats-officedocument.presentationml.slideLayout+xml"/>
  <Override PartName="/ppt/slideLayouts/slideLayout829.xml" ContentType="application/vnd.openxmlformats-officedocument.presentationml.slideLayout+xml"/>
  <Override PartName="/ppt/slideLayouts/slideLayout83.xml" ContentType="application/vnd.openxmlformats-officedocument.presentationml.slideLayout+xml"/>
  <Override PartName="/ppt/slideLayouts/slideLayout830.xml" ContentType="application/vnd.openxmlformats-officedocument.presentationml.slideLayout+xml"/>
  <Override PartName="/ppt/slideLayouts/slideLayout831.xml" ContentType="application/vnd.openxmlformats-officedocument.presentationml.slideLayout+xml"/>
  <Override PartName="/ppt/slideLayouts/slideLayout832.xml" ContentType="application/vnd.openxmlformats-officedocument.presentationml.slideLayout+xml"/>
  <Override PartName="/ppt/slideLayouts/slideLayout833.xml" ContentType="application/vnd.openxmlformats-officedocument.presentationml.slideLayout+xml"/>
  <Override PartName="/ppt/slideLayouts/slideLayout834.xml" ContentType="application/vnd.openxmlformats-officedocument.presentationml.slideLayout+xml"/>
  <Override PartName="/ppt/slideLayouts/slideLayout835.xml" ContentType="application/vnd.openxmlformats-officedocument.presentationml.slideLayout+xml"/>
  <Override PartName="/ppt/slideLayouts/slideLayout836.xml" ContentType="application/vnd.openxmlformats-officedocument.presentationml.slideLayout+xml"/>
  <Override PartName="/ppt/slideLayouts/slideLayout837.xml" ContentType="application/vnd.openxmlformats-officedocument.presentationml.slideLayout+xml"/>
  <Override PartName="/ppt/slideLayouts/slideLayout838.xml" ContentType="application/vnd.openxmlformats-officedocument.presentationml.slideLayout+xml"/>
  <Override PartName="/ppt/slideLayouts/slideLayout839.xml" ContentType="application/vnd.openxmlformats-officedocument.presentationml.slideLayout+xml"/>
  <Override PartName="/ppt/slideLayouts/slideLayout84.xml" ContentType="application/vnd.openxmlformats-officedocument.presentationml.slideLayout+xml"/>
  <Override PartName="/ppt/slideLayouts/slideLayout840.xml" ContentType="application/vnd.openxmlformats-officedocument.presentationml.slideLayout+xml"/>
  <Override PartName="/ppt/slideLayouts/slideLayout841.xml" ContentType="application/vnd.openxmlformats-officedocument.presentationml.slideLayout+xml"/>
  <Override PartName="/ppt/slideLayouts/slideLayout842.xml" ContentType="application/vnd.openxmlformats-officedocument.presentationml.slideLayout+xml"/>
  <Override PartName="/ppt/slideLayouts/slideLayout843.xml" ContentType="application/vnd.openxmlformats-officedocument.presentationml.slideLayout+xml"/>
  <Override PartName="/ppt/slideLayouts/slideLayout844.xml" ContentType="application/vnd.openxmlformats-officedocument.presentationml.slideLayout+xml"/>
  <Override PartName="/ppt/slideLayouts/slideLayout845.xml" ContentType="application/vnd.openxmlformats-officedocument.presentationml.slideLayout+xml"/>
  <Override PartName="/ppt/slideLayouts/slideLayout846.xml" ContentType="application/vnd.openxmlformats-officedocument.presentationml.slideLayout+xml"/>
  <Override PartName="/ppt/slideLayouts/slideLayout847.xml" ContentType="application/vnd.openxmlformats-officedocument.presentationml.slideLayout+xml"/>
  <Override PartName="/ppt/slideLayouts/slideLayout848.xml" ContentType="application/vnd.openxmlformats-officedocument.presentationml.slideLayout+xml"/>
  <Override PartName="/ppt/slideLayouts/slideLayout849.xml" ContentType="application/vnd.openxmlformats-officedocument.presentationml.slideLayout+xml"/>
  <Override PartName="/ppt/slideLayouts/slideLayout85.xml" ContentType="application/vnd.openxmlformats-officedocument.presentationml.slideLayout+xml"/>
  <Override PartName="/ppt/slideLayouts/slideLayout850.xml" ContentType="application/vnd.openxmlformats-officedocument.presentationml.slideLayout+xml"/>
  <Override PartName="/ppt/slideLayouts/slideLayout851.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35.xml" ContentType="application/vnd.openxmlformats-officedocument.theme+xml"/>
  <Override PartName="/ppt/theme/theme36.xml" ContentType="application/vnd.openxmlformats-officedocument.theme+xml"/>
  <Override PartName="/ppt/theme/theme37.xml" ContentType="application/vnd.openxmlformats-officedocument.theme+xml"/>
  <Override PartName="/ppt/theme/theme38.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73" r:id="rId3"/>
    <p:sldMasterId id="2147483685" r:id="rId4"/>
    <p:sldMasterId id="2147483710" r:id="rId5"/>
    <p:sldMasterId id="2147483735" r:id="rId6"/>
    <p:sldMasterId id="2147483760" r:id="rId7"/>
    <p:sldMasterId id="2147483785" r:id="rId8"/>
    <p:sldMasterId id="2147483810" r:id="rId9"/>
    <p:sldMasterId id="2147483835" r:id="rId10"/>
    <p:sldMasterId id="2147483860" r:id="rId11"/>
    <p:sldMasterId id="2147483885" r:id="rId12"/>
    <p:sldMasterId id="2147483910" r:id="rId13"/>
    <p:sldMasterId id="2147483935" r:id="rId14"/>
    <p:sldMasterId id="2147483960" r:id="rId15"/>
    <p:sldMasterId id="2147483985" r:id="rId16"/>
    <p:sldMasterId id="2147484010" r:id="rId17"/>
    <p:sldMasterId id="2147484035" r:id="rId18"/>
    <p:sldMasterId id="2147484060" r:id="rId19"/>
    <p:sldMasterId id="2147484085" r:id="rId20"/>
    <p:sldMasterId id="2147484110" r:id="rId21"/>
    <p:sldMasterId id="2147484135" r:id="rId22"/>
    <p:sldMasterId id="2147484160" r:id="rId23"/>
    <p:sldMasterId id="2147484185" r:id="rId24"/>
    <p:sldMasterId id="2147484210" r:id="rId25"/>
    <p:sldMasterId id="2147484235" r:id="rId26"/>
    <p:sldMasterId id="2147484260" r:id="rId27"/>
    <p:sldMasterId id="2147484285" r:id="rId28"/>
    <p:sldMasterId id="2147484310" r:id="rId29"/>
    <p:sldMasterId id="2147484335" r:id="rId30"/>
    <p:sldMasterId id="2147484360" r:id="rId31"/>
    <p:sldMasterId id="2147484385" r:id="rId32"/>
    <p:sldMasterId id="2147484410" r:id="rId33"/>
    <p:sldMasterId id="2147484435" r:id="rId34"/>
    <p:sldMasterId id="2147484460" r:id="rId35"/>
    <p:sldMasterId id="2147484485" r:id="rId36"/>
    <p:sldMasterId id="2147484510" r:id="rId37"/>
  </p:sldMasterIdLst>
  <p:notesMasterIdLst>
    <p:notesMasterId r:id="rId39"/>
  </p:notesMasterIdLst>
  <p:handoutMasterIdLst>
    <p:handoutMasterId r:id="rId103"/>
  </p:handoutMasterIdLst>
  <p:sldIdLst>
    <p:sldId id="298" r:id="rId38"/>
    <p:sldId id="1326" r:id="rId40"/>
    <p:sldId id="1325" r:id="rId41"/>
    <p:sldId id="367" r:id="rId42"/>
    <p:sldId id="1327" r:id="rId43"/>
    <p:sldId id="1328" r:id="rId44"/>
    <p:sldId id="1329" r:id="rId45"/>
    <p:sldId id="1330" r:id="rId46"/>
    <p:sldId id="1333" r:id="rId47"/>
    <p:sldId id="1331" r:id="rId48"/>
    <p:sldId id="1332" r:id="rId49"/>
    <p:sldId id="1335" r:id="rId50"/>
    <p:sldId id="1336" r:id="rId51"/>
    <p:sldId id="1342" r:id="rId52"/>
    <p:sldId id="1396" r:id="rId53"/>
    <p:sldId id="1397" r:id="rId54"/>
    <p:sldId id="1337" r:id="rId55"/>
    <p:sldId id="1338" r:id="rId56"/>
    <p:sldId id="1339" r:id="rId57"/>
    <p:sldId id="1340" r:id="rId58"/>
    <p:sldId id="1341" r:id="rId59"/>
    <p:sldId id="1343" r:id="rId60"/>
    <p:sldId id="1344" r:id="rId61"/>
    <p:sldId id="1346" r:id="rId62"/>
    <p:sldId id="1345" r:id="rId63"/>
    <p:sldId id="1347" r:id="rId64"/>
    <p:sldId id="1348" r:id="rId65"/>
    <p:sldId id="1349" r:id="rId66"/>
    <p:sldId id="1350" r:id="rId67"/>
    <p:sldId id="1357" r:id="rId68"/>
    <p:sldId id="1358" r:id="rId69"/>
    <p:sldId id="1356" r:id="rId70"/>
    <p:sldId id="1360" r:id="rId71"/>
    <p:sldId id="1359" r:id="rId72"/>
    <p:sldId id="1361" r:id="rId73"/>
    <p:sldId id="1362" r:id="rId74"/>
    <p:sldId id="1363" r:id="rId75"/>
    <p:sldId id="1364" r:id="rId76"/>
    <p:sldId id="1365" r:id="rId77"/>
    <p:sldId id="1366" r:id="rId78"/>
    <p:sldId id="1367" r:id="rId79"/>
    <p:sldId id="1368" r:id="rId80"/>
    <p:sldId id="1369" r:id="rId81"/>
    <p:sldId id="1370" r:id="rId82"/>
    <p:sldId id="1371" r:id="rId83"/>
    <p:sldId id="1372" r:id="rId84"/>
    <p:sldId id="1374" r:id="rId85"/>
    <p:sldId id="1375" r:id="rId86"/>
    <p:sldId id="1376" r:id="rId87"/>
    <p:sldId id="1377" r:id="rId88"/>
    <p:sldId id="1379" r:id="rId89"/>
    <p:sldId id="1380" r:id="rId90"/>
    <p:sldId id="1382" r:id="rId91"/>
    <p:sldId id="1445" r:id="rId92"/>
    <p:sldId id="1383" r:id="rId93"/>
    <p:sldId id="1384" r:id="rId94"/>
    <p:sldId id="1385" r:id="rId95"/>
    <p:sldId id="1390" r:id="rId96"/>
    <p:sldId id="1386" r:id="rId97"/>
    <p:sldId id="1387" r:id="rId98"/>
    <p:sldId id="1388" r:id="rId99"/>
    <p:sldId id="1395" r:id="rId100"/>
    <p:sldId id="1389" r:id="rId101"/>
    <p:sldId id="1398"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1C2E"/>
    <a:srgbClr val="AC171F"/>
    <a:srgbClr val="648CB7"/>
    <a:srgbClr val="30364B"/>
    <a:srgbClr val="131641"/>
    <a:srgbClr val="4F1641"/>
    <a:srgbClr val="060923"/>
    <a:srgbClr val="EB1B23"/>
    <a:srgbClr val="141724"/>
    <a:srgbClr val="171C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73A0DAA-6AF3-43AB-8588-CEC1D06C72B9}" styleName="ä¸­åº¦æ ·å¼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54" autoAdjust="0"/>
    <p:restoredTop sz="86353" autoAdjust="0"/>
  </p:normalViewPr>
  <p:slideViewPr>
    <p:cSldViewPr snapToGrid="0" showGuides="1">
      <p:cViewPr varScale="1">
        <p:scale>
          <a:sx n="64" d="100"/>
          <a:sy n="64" d="100"/>
        </p:scale>
        <p:origin x="66" y="1008"/>
      </p:cViewPr>
      <p:guideLst>
        <p:guide orient="horz" pos="2133"/>
        <p:guide pos="3872"/>
      </p:guideLst>
    </p:cSldViewPr>
  </p:slideViewPr>
  <p:outlineViewPr>
    <p:cViewPr>
      <p:scale>
        <a:sx n="33" d="100"/>
        <a:sy n="33" d="100"/>
      </p:scale>
      <p:origin x="0" y="-37952"/>
    </p:cViewPr>
    <p:sldLst>
      <p:sld r:id="rId1" collapse="1"/>
    </p:sldLst>
  </p:outlineViewPr>
  <p:notesTextViewPr>
    <p:cViewPr>
      <p:scale>
        <a:sx n="1" d="1"/>
        <a:sy n="1" d="1"/>
      </p:scale>
      <p:origin x="0" y="0"/>
    </p:cViewPr>
  </p:notesTextViewPr>
  <p:sorterViewPr>
    <p:cViewPr varScale="1">
      <p:scale>
        <a:sx n="1" d="1"/>
        <a:sy n="1" d="1"/>
      </p:scale>
      <p:origin x="0" y="-7258"/>
    </p:cViewPr>
  </p:sorterViewPr>
  <p:notesViewPr>
    <p:cSldViewPr snapToGrid="0">
      <p:cViewPr varScale="1">
        <p:scale>
          <a:sx n="75" d="100"/>
          <a:sy n="75" d="100"/>
        </p:scale>
        <p:origin x="1800" y="48"/>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61.xml"/><Relationship Id="rId98" Type="http://schemas.openxmlformats.org/officeDocument/2006/relationships/slide" Target="slides/slide60.xml"/><Relationship Id="rId97" Type="http://schemas.openxmlformats.org/officeDocument/2006/relationships/slide" Target="slides/slide59.xml"/><Relationship Id="rId96" Type="http://schemas.openxmlformats.org/officeDocument/2006/relationships/slide" Target="slides/slide58.xml"/><Relationship Id="rId95" Type="http://schemas.openxmlformats.org/officeDocument/2006/relationships/slide" Target="slides/slide57.xml"/><Relationship Id="rId94" Type="http://schemas.openxmlformats.org/officeDocument/2006/relationships/slide" Target="slides/slide56.xml"/><Relationship Id="rId93" Type="http://schemas.openxmlformats.org/officeDocument/2006/relationships/slide" Target="slides/slide55.xml"/><Relationship Id="rId92" Type="http://schemas.openxmlformats.org/officeDocument/2006/relationships/slide" Target="slides/slide54.xml"/><Relationship Id="rId91" Type="http://schemas.openxmlformats.org/officeDocument/2006/relationships/slide" Target="slides/slide53.xml"/><Relationship Id="rId90" Type="http://schemas.openxmlformats.org/officeDocument/2006/relationships/slide" Target="slides/slide52.xml"/><Relationship Id="rId9" Type="http://schemas.openxmlformats.org/officeDocument/2006/relationships/slideMaster" Target="slideMasters/slideMaster8.xml"/><Relationship Id="rId89" Type="http://schemas.openxmlformats.org/officeDocument/2006/relationships/slide" Target="slides/slide51.xml"/><Relationship Id="rId88" Type="http://schemas.openxmlformats.org/officeDocument/2006/relationships/slide" Target="slides/slide50.xml"/><Relationship Id="rId87" Type="http://schemas.openxmlformats.org/officeDocument/2006/relationships/slide" Target="slides/slide49.xml"/><Relationship Id="rId86" Type="http://schemas.openxmlformats.org/officeDocument/2006/relationships/slide" Target="slides/slide48.xml"/><Relationship Id="rId85" Type="http://schemas.openxmlformats.org/officeDocument/2006/relationships/slide" Target="slides/slide47.xml"/><Relationship Id="rId84" Type="http://schemas.openxmlformats.org/officeDocument/2006/relationships/slide" Target="slides/slide46.xml"/><Relationship Id="rId83" Type="http://schemas.openxmlformats.org/officeDocument/2006/relationships/slide" Target="slides/slide45.xml"/><Relationship Id="rId82" Type="http://schemas.openxmlformats.org/officeDocument/2006/relationships/slide" Target="slides/slide44.xml"/><Relationship Id="rId81" Type="http://schemas.openxmlformats.org/officeDocument/2006/relationships/slide" Target="slides/slide43.xml"/><Relationship Id="rId80" Type="http://schemas.openxmlformats.org/officeDocument/2006/relationships/slide" Target="slides/slide42.xml"/><Relationship Id="rId8" Type="http://schemas.openxmlformats.org/officeDocument/2006/relationships/slideMaster" Target="slideMasters/slideMaster7.xml"/><Relationship Id="rId79" Type="http://schemas.openxmlformats.org/officeDocument/2006/relationships/slide" Target="slides/slide41.xml"/><Relationship Id="rId78" Type="http://schemas.openxmlformats.org/officeDocument/2006/relationships/slide" Target="slides/slide40.xml"/><Relationship Id="rId77" Type="http://schemas.openxmlformats.org/officeDocument/2006/relationships/slide" Target="slides/slide39.xml"/><Relationship Id="rId76" Type="http://schemas.openxmlformats.org/officeDocument/2006/relationships/slide" Target="slides/slide38.xml"/><Relationship Id="rId75" Type="http://schemas.openxmlformats.org/officeDocument/2006/relationships/slide" Target="slides/slide37.xml"/><Relationship Id="rId74" Type="http://schemas.openxmlformats.org/officeDocument/2006/relationships/slide" Target="slides/slide36.xml"/><Relationship Id="rId73" Type="http://schemas.openxmlformats.org/officeDocument/2006/relationships/slide" Target="slides/slide35.xml"/><Relationship Id="rId72" Type="http://schemas.openxmlformats.org/officeDocument/2006/relationships/slide" Target="slides/slide34.xml"/><Relationship Id="rId71" Type="http://schemas.openxmlformats.org/officeDocument/2006/relationships/slide" Target="slides/slide33.xml"/><Relationship Id="rId70" Type="http://schemas.openxmlformats.org/officeDocument/2006/relationships/slide" Target="slides/slide32.xml"/><Relationship Id="rId7" Type="http://schemas.openxmlformats.org/officeDocument/2006/relationships/slideMaster" Target="slideMasters/slideMaster6.xml"/><Relationship Id="rId69" Type="http://schemas.openxmlformats.org/officeDocument/2006/relationships/slide" Target="slides/slide31.xml"/><Relationship Id="rId68" Type="http://schemas.openxmlformats.org/officeDocument/2006/relationships/slide" Target="slides/slide30.xml"/><Relationship Id="rId67" Type="http://schemas.openxmlformats.org/officeDocument/2006/relationships/slide" Target="slides/slide29.xml"/><Relationship Id="rId66" Type="http://schemas.openxmlformats.org/officeDocument/2006/relationships/slide" Target="slides/slide28.xml"/><Relationship Id="rId65" Type="http://schemas.openxmlformats.org/officeDocument/2006/relationships/slide" Target="slides/slide27.xml"/><Relationship Id="rId64" Type="http://schemas.openxmlformats.org/officeDocument/2006/relationships/slide" Target="slides/slide26.xml"/><Relationship Id="rId63" Type="http://schemas.openxmlformats.org/officeDocument/2006/relationships/slide" Target="slides/slide25.xml"/><Relationship Id="rId62" Type="http://schemas.openxmlformats.org/officeDocument/2006/relationships/slide" Target="slides/slide24.xml"/><Relationship Id="rId61" Type="http://schemas.openxmlformats.org/officeDocument/2006/relationships/slide" Target="slides/slide23.xml"/><Relationship Id="rId60" Type="http://schemas.openxmlformats.org/officeDocument/2006/relationships/slide" Target="slides/slide22.xml"/><Relationship Id="rId6" Type="http://schemas.openxmlformats.org/officeDocument/2006/relationships/slideMaster" Target="slideMasters/slideMaster5.xml"/><Relationship Id="rId59" Type="http://schemas.openxmlformats.org/officeDocument/2006/relationships/slide" Target="slides/slide21.xml"/><Relationship Id="rId58" Type="http://schemas.openxmlformats.org/officeDocument/2006/relationships/slide" Target="slides/slide20.xml"/><Relationship Id="rId57" Type="http://schemas.openxmlformats.org/officeDocument/2006/relationships/slide" Target="slides/slide19.xml"/><Relationship Id="rId56" Type="http://schemas.openxmlformats.org/officeDocument/2006/relationships/slide" Target="slides/slide18.xml"/><Relationship Id="rId55" Type="http://schemas.openxmlformats.org/officeDocument/2006/relationships/slide" Target="slides/slide17.xml"/><Relationship Id="rId54" Type="http://schemas.openxmlformats.org/officeDocument/2006/relationships/slide" Target="slides/slide16.xml"/><Relationship Id="rId53" Type="http://schemas.openxmlformats.org/officeDocument/2006/relationships/slide" Target="slides/slide15.xml"/><Relationship Id="rId52" Type="http://schemas.openxmlformats.org/officeDocument/2006/relationships/slide" Target="slides/slide14.xml"/><Relationship Id="rId51" Type="http://schemas.openxmlformats.org/officeDocument/2006/relationships/slide" Target="slides/slide13.xml"/><Relationship Id="rId50" Type="http://schemas.openxmlformats.org/officeDocument/2006/relationships/slide" Target="slides/slide12.xml"/><Relationship Id="rId5" Type="http://schemas.openxmlformats.org/officeDocument/2006/relationships/slideMaster" Target="slideMasters/slideMaster4.xml"/><Relationship Id="rId49" Type="http://schemas.openxmlformats.org/officeDocument/2006/relationships/slide" Target="slides/slide11.xml"/><Relationship Id="rId48" Type="http://schemas.openxmlformats.org/officeDocument/2006/relationships/slide" Target="slides/slide10.xml"/><Relationship Id="rId47" Type="http://schemas.openxmlformats.org/officeDocument/2006/relationships/slide" Target="slides/slide9.xml"/><Relationship Id="rId46" Type="http://schemas.openxmlformats.org/officeDocument/2006/relationships/slide" Target="slides/slide8.xml"/><Relationship Id="rId45" Type="http://schemas.openxmlformats.org/officeDocument/2006/relationships/slide" Target="slides/slide7.xml"/><Relationship Id="rId44" Type="http://schemas.openxmlformats.org/officeDocument/2006/relationships/slide" Target="slides/slide6.xml"/><Relationship Id="rId43" Type="http://schemas.openxmlformats.org/officeDocument/2006/relationships/slide" Target="slides/slide5.xml"/><Relationship Id="rId42" Type="http://schemas.openxmlformats.org/officeDocument/2006/relationships/slide" Target="slides/slide4.xml"/><Relationship Id="rId41" Type="http://schemas.openxmlformats.org/officeDocument/2006/relationships/slide" Target="slides/slide3.xml"/><Relationship Id="rId40" Type="http://schemas.openxmlformats.org/officeDocument/2006/relationships/slide" Target="slides/slide2.xml"/><Relationship Id="rId4" Type="http://schemas.openxmlformats.org/officeDocument/2006/relationships/slideMaster" Target="slideMasters/slideMaster3.xml"/><Relationship Id="rId39" Type="http://schemas.openxmlformats.org/officeDocument/2006/relationships/notesMaster" Target="notesMasters/notesMaster1.xml"/><Relationship Id="rId38" Type="http://schemas.openxmlformats.org/officeDocument/2006/relationships/slide" Target="slides/slide1.xml"/><Relationship Id="rId37" Type="http://schemas.openxmlformats.org/officeDocument/2006/relationships/slideMaster" Target="slideMasters/slideMaster36.xml"/><Relationship Id="rId36" Type="http://schemas.openxmlformats.org/officeDocument/2006/relationships/slideMaster" Target="slideMasters/slideMaster35.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6" Type="http://schemas.openxmlformats.org/officeDocument/2006/relationships/tableStyles" Target="tableStyles.xml"/><Relationship Id="rId105" Type="http://schemas.openxmlformats.org/officeDocument/2006/relationships/viewProps" Target="viewProps.xml"/><Relationship Id="rId104" Type="http://schemas.openxmlformats.org/officeDocument/2006/relationships/presProps" Target="presProps.xml"/><Relationship Id="rId103" Type="http://schemas.openxmlformats.org/officeDocument/2006/relationships/handoutMaster" Target="handoutMasters/handoutMaster1.xml"/><Relationship Id="rId102" Type="http://schemas.openxmlformats.org/officeDocument/2006/relationships/slide" Target="slides/slide64.xml"/><Relationship Id="rId101" Type="http://schemas.openxmlformats.org/officeDocument/2006/relationships/slide" Target="slides/slide63.xml"/><Relationship Id="rId100" Type="http://schemas.openxmlformats.org/officeDocument/2006/relationships/slide" Target="slides/slide62.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9EEC3C-A001-4107-B54E-3DA93EFF18E7}"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E16B4-3FB2-4CDC-BEBF-CD70C72EF480}"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D42829-8409-4711-B36D-25AE5703B863}"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31F160-8ACB-4FCE-96EF-C81A6C11A97C}" type="slidenum">
              <a:rPr lang="en-US" smtClean="0"/>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在这里，我以自己的理解，举两个例子，比如公司想找个人当总经理，有一群人来应聘它。我们这时候的目标是，找到的这个人肯定是能够当总经理的，就算有的人看起来像是能当总经理，但是为了确保万无一失，我们要找一个看起来非常非常像能够当总经理的人。这个时候我们当然有着很高的准确率，因为我们找的人几乎肯定是能够当总经理的，但是此时，我们会犯另一个错误，就是有些人确实有能力当总经理，只是我们没有看出来（人不可貌像），所以我们拒绝他，因此我们有低的召回率，这在统计学上被称为犯了第一类错误，即弃真。这样做是合理的，因为即使弃真，但我们保真了。</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另一种情况是，比如警察在一群人中想找出几个犯罪的人，这个时候我们就不能要超高的准确率了，因为有可能把真正的犯人放走。找犯人的原则一般是，只要他看起来像个犯人，都应该审查一下，即使最后真像大白后，他真的不是一个犯人。我们平时听到的宁可错杀一千，不可放走一个说的就是这个道理，因此这有着比较低的准确率，但是有高的召回率，这在统计学上被称为犯了第二类错误，即取伪。</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编译器前端（ Parser）主要处理网络模型的分析与转换，解析输入网络模型的拓扑结构并将其为 DNNC内部与深度学习框架生成的计算图用IR表示。</a:t>
            </a:r>
            <a:endParaRPr lang="en-US" sz="1000" dirty="0"/>
          </a:p>
          <a:p>
            <a:pPr marL="228600" indent="-228600">
              <a:buFont typeface="Arial" panose="02080604020202020204" pitchFamily="34" charset="0"/>
              <a:buChar char="•"/>
            </a:pPr>
            <a:r>
              <a:rPr lang="en-US" sz="1000" dirty="0"/>
              <a:t>中端为优化器 （Optimizer），它基于内部IR实施各种编译优化遍 ，包括融合计算图中不同节点间的操作 、高效调度指令 、充分复用 DPU片上数据等 。</a:t>
            </a:r>
            <a:endParaRPr lang="en-US" sz="1000" dirty="0"/>
          </a:p>
          <a:p>
            <a:pPr marL="228600" indent="-228600">
              <a:buFont typeface="Arial" panose="02080604020202020204" pitchFamily="34" charset="0"/>
              <a:buChar char="•"/>
            </a:pPr>
            <a:r>
              <a:rPr lang="en-US" sz="1000" dirty="0"/>
              <a:t>代码生成器 （Code-generator）为DNNC编译后端， 主要负责把经过中端优化后的计算图IR映射成为高效运行在DPU上的指令流 。</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DPU运行时主要包含四部分：加载器 （Loader）、性能 、性能分析器（ Profiler）、库（ Library）和 DPU驱动（ DPU Driver）。</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r>
              <a:rPr lang="en-US" sz="1000" dirty="0"/>
              <a:t>4.1 DPU Kernel</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将神经网络实现为FPGA上实体（可以看作IPcore）。</a:t>
            </a:r>
            <a:endParaRPr lang="en-US" sz="1000" dirty="0"/>
          </a:p>
          <a:p>
            <a:pPr marL="228600" indent="-228600">
              <a:buFont typeface="Arial" panose="02080604020202020204" pitchFamily="34" charset="0"/>
              <a:buChar char="•"/>
            </a:pPr>
            <a:r>
              <a:rPr lang="en-US" sz="1000" dirty="0"/>
              <a:t>DPU Kernel可以理解为在DPU平台上部署的平台上部署的一个深度学习网络模型的实 体。每个神经网络对应 一个 DPU汇编文件，通过调用DPU运行N2Cube时的dpuLoadKernel()成为一个可运行实体。 DPU的运行时将其加载到特定内存空间并为其分配硬件资源。 然后通过调用 dpuCreateTask()将其实例化为多个DPU Task。</a:t>
            </a:r>
            <a:endParaRPr lang="en-US" sz="1000" dirty="0"/>
          </a:p>
          <a:p>
            <a:pPr marL="228600" indent="-228600">
              <a:buFont typeface="Arial" panose="02080604020202020204" pitchFamily="34" charset="0"/>
              <a:buChar char="•"/>
            </a:pPr>
            <a:r>
              <a:rPr lang="en-US" sz="1000" dirty="0"/>
              <a:t>4.2 DPU Task</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Task是 DPU Kernel的一个运行实例 。每个 DPU Task中处理一个具体的计算任务。 每个 DPU Task之间的内存空间相互独立，使得我们可以通过多线程来运行多个 DPU Task，以此来提高系统效率和吞吐量 。</a:t>
            </a:r>
            <a:endParaRPr lang="en-US" sz="1000" dirty="0"/>
          </a:p>
          <a:p>
            <a:pPr marL="228600" indent="-228600">
              <a:buFont typeface="Arial" panose="02080604020202020204" pitchFamily="34" charset="0"/>
              <a:buChar char="•"/>
            </a:pPr>
            <a:r>
              <a:rPr lang="en-US" sz="1000" dirty="0"/>
              <a:t>4.3 DPU Node</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Node是DPU上运行网络模型的一个组成部分 。每个 DPU Node都有其对应的输入、出以及其对应的输入、出以及相关参数。 DPU Node依靠其名称来索引，我们可以依靠其名称来索引，我们可以通过 DNNDK提供的 API来获取每个 Node的相关信息 的相关信息 。</a:t>
            </a:r>
            <a:endParaRPr lang="en-US" sz="1000" dirty="0"/>
          </a:p>
          <a:p>
            <a:pPr marL="228600" indent="-228600">
              <a:buFont typeface="Arial" panose="02080604020202020204" pitchFamily="34" charset="0"/>
              <a:buChar char="•"/>
            </a:pPr>
            <a:r>
              <a:rPr lang="en-US" sz="1000" dirty="0"/>
              <a:t>4.4 DPU Tensor</a:t>
            </a:r>
            <a:endParaRPr lang="en-US" sz="1000" dirty="0"/>
          </a:p>
          <a:p>
            <a:pPr marL="228600" indent="-228600">
              <a:buFont typeface="Arial" panose="02080604020202020204" pitchFamily="34" charset="0"/>
              <a:buChar char="•"/>
            </a:pPr>
            <a:endParaRPr lang="en-US" sz="1000" dirty="0"/>
          </a:p>
          <a:p>
            <a:pPr marL="228600" indent="-228600">
              <a:buFont typeface="Arial" panose="02080604020202020204" pitchFamily="34" charset="0"/>
              <a:buChar char="•"/>
            </a:pPr>
            <a:r>
              <a:rPr lang="en-US" sz="1000" dirty="0"/>
              <a:t>DPU Tensor是多维数据的集合 ，用来存储网络在运行过程中的数据信息。 我们可以通过DNNDK提供的 API获取某个 Tensor对应的属性，如 Height， Width，Channel以及地址信息。</a:t>
            </a:r>
            <a:endParaRPr lang="en-US" sz="1000" dirty="0"/>
          </a:p>
          <a:p>
            <a:pPr marL="228600" indent="-228600">
              <a:buFont typeface="Arial" panose="02080604020202020204" pitchFamily="34" charset="0"/>
              <a:buChar char="•"/>
            </a:pPr>
            <a:r>
              <a:rPr lang="en-US" sz="1000" dirty="0"/>
              <a:t>————————————————</a:t>
            </a:r>
            <a:endParaRPr lang="en-US" sz="1000" dirty="0"/>
          </a:p>
          <a:p>
            <a:pPr marL="228600" indent="-228600">
              <a:buFont typeface="Arial" panose="02080604020202020204" pitchFamily="34" charset="0"/>
              <a:buChar char="•"/>
            </a:pPr>
            <a:r>
              <a:rPr lang="en-US" sz="1000" dirty="0"/>
              <a:t>版权声明：本文为CSDN博主「邢翔瑞」的原创文章，遵循 CC 4.0 BY-SA 版权协议，转载请附上原文出处链接及本声明。</a:t>
            </a:r>
            <a:endParaRPr lang="en-US" sz="1000" dirty="0"/>
          </a:p>
          <a:p>
            <a:pPr marL="228600" indent="-228600">
              <a:buFont typeface="Arial" panose="02080604020202020204" pitchFamily="34" charset="0"/>
              <a:buChar char="•"/>
            </a:pPr>
            <a:r>
              <a:rPr lang="en-US" sz="1000" dirty="0"/>
              <a:t>原文链接：https://blog.csdn.net/weixin_36474809/article/details/82585091</a:t>
            </a: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84800" y="1143000"/>
            <a:ext cx="5486400" cy="3086100"/>
          </a:xfrm>
        </p:spPr>
      </p:sp>
      <p:sp>
        <p:nvSpPr>
          <p:cNvPr id="3" name="Notes Placeholder 2"/>
          <p:cNvSpPr>
            <a:spLocks noGrp="1"/>
          </p:cNvSpPr>
          <p:nvPr>
            <p:ph type="body" idx="1"/>
          </p:nvPr>
        </p:nvSpPr>
        <p:spPr/>
        <p:txBody>
          <a:bodyPr/>
          <a:lstStyle/>
          <a:p>
            <a:pPr marL="171450" lvl="0" indent="-171450">
              <a:buFont typeface="Arial" panose="02080604020202020204" pitchFamily="34" charset="0"/>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EE843BDA-5E9C-4A44-8386-3B590499E6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80604020202020204" pitchFamily="34" charset="0"/>
              <a:buChar char="•"/>
            </a:pPr>
            <a:r>
              <a:rPr lang="en-US" sz="1000" dirty="0">
                <a:latin typeface="Franklin Gothic Book (Headings)"/>
              </a:rPr>
              <a:t>So let’s take a deeper tour of the technology itself</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the past our entire device was just the one engine you see in the middle– that core programmable logic that we invented over 30 years ago ….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Well now that’s just one of multiple engines</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First pair of engines you see on the left are the scalar engines, or the </a:t>
            </a:r>
            <a:r>
              <a:rPr lang="en-US" sz="1000" b="1" dirty="0">
                <a:latin typeface="Franklin Gothic Book (Headings)"/>
              </a:rPr>
              <a:t>Arm processing subsystem</a:t>
            </a:r>
            <a:r>
              <a:rPr lang="en-US" sz="1000" b="0" dirty="0">
                <a:latin typeface="Franklin Gothic Book (Headings)"/>
              </a:rPr>
              <a:t>– you can see this as the next generation system from our previous SoC products</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Note this isn’t a server-class CPU, it does not replace a Xeon processor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a:t>
            </a:r>
            <a:r>
              <a:rPr lang="en-US" sz="1000" b="1" dirty="0">
                <a:latin typeface="Franklin Gothic Book (Headings)"/>
              </a:rPr>
              <a:t>programmable logic</a:t>
            </a:r>
            <a:r>
              <a:rPr lang="en-US" sz="1000" dirty="0">
                <a:latin typeface="Franklin Gothic Book (Headings)"/>
              </a:rPr>
              <a:t> is the “</a:t>
            </a:r>
            <a:r>
              <a:rPr lang="en-US" sz="1000" b="1" dirty="0">
                <a:latin typeface="Franklin Gothic Book (Headings)"/>
              </a:rPr>
              <a:t>FPGA</a:t>
            </a:r>
            <a:r>
              <a:rPr lang="en-US" sz="1000" dirty="0">
                <a:latin typeface="Franklin Gothic Book (Headings)"/>
              </a:rPr>
              <a:t>-Like” engine and based on– in fact the entire device is based on– 7nm TSMC process.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the technology we’re best known for and at the center of our adaptability and flexibility.</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The last engine on the right is the culmination of Software Programmable, Hardware Adaptable --- the </a:t>
            </a:r>
            <a:r>
              <a:rPr lang="en-US" sz="1000" b="1" dirty="0">
                <a:latin typeface="Franklin Gothic Book (Headings)"/>
              </a:rPr>
              <a:t>AI Engine</a:t>
            </a:r>
            <a:endParaRPr lang="en-US" sz="1000" b="1" dirty="0">
              <a:latin typeface="Franklin Gothic Book (Headings)"/>
            </a:endParaRPr>
          </a:p>
          <a:p>
            <a:pPr marL="171450" indent="-171450">
              <a:buFont typeface="Arial" panose="02080604020202020204" pitchFamily="34" charset="0"/>
              <a:buChar char="•"/>
            </a:pPr>
            <a:r>
              <a:rPr lang="en-US" sz="1000" b="0" dirty="0">
                <a:latin typeface="Franklin Gothic Book (Headings)"/>
              </a:rPr>
              <a:t>This is the </a:t>
            </a:r>
            <a:r>
              <a:rPr lang="en-US" sz="1000" b="1" dirty="0">
                <a:latin typeface="Franklin Gothic Book (Headings)"/>
              </a:rPr>
              <a:t>GPU-Like </a:t>
            </a:r>
            <a:r>
              <a:rPr lang="en-US" sz="1000" b="0" dirty="0">
                <a:latin typeface="Franklin Gothic Book (Headings)"/>
              </a:rPr>
              <a:t>engine that is specialized hardware acceleration for a few functions, AI being one of them, and compiles software code directly, </a:t>
            </a:r>
            <a:endParaRPr lang="en-US" sz="1000" b="0" dirty="0">
              <a:latin typeface="Franklin Gothic Book (Headings)"/>
            </a:endParaRPr>
          </a:p>
          <a:p>
            <a:pPr marL="171450" indent="-171450">
              <a:buFont typeface="Arial" panose="02080604020202020204" pitchFamily="34" charset="0"/>
              <a:buChar char="•"/>
            </a:pPr>
            <a:r>
              <a:rPr lang="en-US" sz="1000" b="0" dirty="0">
                <a:latin typeface="Franklin Gothic Book (Headings)"/>
              </a:rPr>
              <a:t>If you’ve been keeping up with previous announcements, this is what we’ve referred to as the SW/HW programmable engine, because it’s software programmable, and hardware accelerated &amp; adaptable</a:t>
            </a:r>
            <a:endParaRPr lang="en-US" sz="1000" b="0" dirty="0">
              <a:latin typeface="Franklin Gothic Book (Headings)"/>
            </a:endParaRPr>
          </a:p>
          <a:p>
            <a:pPr marL="171450" indent="-171450">
              <a:buFont typeface="Arial" panose="02080604020202020204" pitchFamily="34" charset="0"/>
              <a:buChar char="•"/>
            </a:pPr>
            <a:r>
              <a:rPr lang="en-US" sz="1000" dirty="0">
                <a:latin typeface="Franklin Gothic Book (Headings)"/>
              </a:rPr>
              <a:t>But </a:t>
            </a:r>
            <a:r>
              <a:rPr lang="en-US" sz="1000" dirty="0" err="1">
                <a:latin typeface="Franklin Gothic Book (Headings)"/>
              </a:rPr>
              <a:t>Versal’s</a:t>
            </a:r>
            <a:r>
              <a:rPr lang="en-US" sz="1000" dirty="0">
                <a:latin typeface="Franklin Gothic Book (Headings)"/>
              </a:rPr>
              <a:t> adaptability is more than processing engines, there are an exceptionally high number of multi-hundred-gigabit </a:t>
            </a:r>
            <a:r>
              <a:rPr lang="en-US" sz="1000" b="1" dirty="0">
                <a:latin typeface="Franklin Gothic Book (Headings)"/>
              </a:rPr>
              <a:t>protocol engines </a:t>
            </a:r>
            <a:r>
              <a:rPr lang="en-US" sz="1000" dirty="0">
                <a:latin typeface="Franklin Gothic Book (Headings)"/>
              </a:rPr>
              <a:t>for key interface.</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This is a good reminder that Versal is not just for data center -- Versal is also a high bandwidth, multi-terabit device for the highest end networking applications.  </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Though there’s much discussion and focus around Data Center, Versal is a </a:t>
            </a:r>
            <a:r>
              <a:rPr lang="en-US" sz="1000" i="1" dirty="0">
                <a:latin typeface="Franklin Gothic Book (Headings)"/>
              </a:rPr>
              <a:t>multi-market </a:t>
            </a:r>
            <a:r>
              <a:rPr lang="en-US" sz="1000" dirty="0">
                <a:latin typeface="Franklin Gothic Book (Headings)"/>
              </a:rPr>
              <a:t>platform,</a:t>
            </a:r>
            <a:endParaRPr lang="en-US" sz="1000" dirty="0">
              <a:latin typeface="Franklin Gothic Book (Headings)"/>
            </a:endParaRPr>
          </a:p>
          <a:p>
            <a:pPr marL="171450" indent="-171450">
              <a:buFont typeface="Arial" panose="02080604020202020204" pitchFamily="34" charset="0"/>
              <a:buChar char="•"/>
            </a:pPr>
            <a:r>
              <a:rPr lang="en-US" sz="1000" dirty="0">
                <a:latin typeface="Franklin Gothic Book (Headings)"/>
              </a:rPr>
              <a:t>In Versal we’ve hardened more networking cores than we’ve ever done in the past. </a:t>
            </a:r>
            <a:endParaRPr lang="en-US" sz="1000" dirty="0">
              <a:latin typeface="Franklin Gothic Book (Headings)"/>
            </a:endParaRPr>
          </a:p>
          <a:p>
            <a:pPr marL="228600" indent="-228600">
              <a:buFont typeface="Arial" panose="02080604020202020204" pitchFamily="34" charset="0"/>
              <a:buChar char="•"/>
            </a:pPr>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1D1F047-73B9-2242-8741-E495F8F7C80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8.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8.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8.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8.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8.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9.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9.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2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1.xml"/></Relationships>
</file>

<file path=ppt/slideLayouts/_rels/slideLayout2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1.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1.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7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3.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0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4.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4.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4.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4.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2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4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6.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6.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6.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6.xml"/></Relationships>
</file>

<file path=ppt/slideLayouts/_rels/slideLayout36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6.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7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7.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9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9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8.xml"/></Relationships>
</file>

<file path=ppt/slideLayouts/_rels/slideLayout39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8.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8.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8.xml"/></Relationships>
</file>

<file path=ppt/slideLayouts/_rels/slideLayout4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8.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42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9.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4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0.xml"/></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0.xml"/></Relationships>
</file>

<file path=ppt/slideLayouts/_rels/slideLayout4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0.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6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1.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8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1.xml"/></Relationships>
</file>

<file path=ppt/slideLayouts/_rels/slideLayout4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1.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1.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1.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1.xml"/></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1.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1.xml"/></Relationships>
</file>

<file path=ppt/slideLayouts/_rels/slideLayout4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49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2.xml"/></Relationships>
</file>

<file path=ppt/slideLayouts/_rels/slideLayout49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2.xml"/></Relationships>
</file>

<file path=ppt/slideLayouts/_rels/slideLayout4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4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2.xml"/></Relationships>
</file>

<file path=ppt/slideLayouts/_rels/slideLayout5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2.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2.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xml"/></Relationships>
</file>

<file path=ppt/slideLayouts/_rels/slideLayout5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2.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5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2.xml"/></Relationships>
</file>

<file path=ppt/slideLayouts/_rels/slideLayout5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2.xml"/></Relationships>
</file>

<file path=ppt/slideLayouts/_rels/slideLayout5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51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3.xml"/></Relationships>
</file>

<file path=ppt/slideLayouts/_rels/slideLayout5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3.xml"/></Relationships>
</file>

<file path=ppt/slideLayouts/_rels/slideLayout5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3.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3.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3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3.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3.xml"/></Relationships>
</file>

<file path=ppt/slideLayouts/_rels/slideLayout53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3.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5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3.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5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54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4.xml"/></Relationships>
</file>

<file path=ppt/slideLayouts/_rels/slideLayout54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4.xml"/></Relationships>
</file>

<file path=ppt/slideLayouts/_rels/slideLayout5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4.xml"/></Relationships>
</file>

<file path=ppt/slideLayouts/_rels/slideLayout5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4.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5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4.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4.xml"/></Relationships>
</file>

<file path=ppt/slideLayouts/_rels/slideLayout55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4.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56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4.xml"/></Relationships>
</file>

<file path=ppt/slideLayouts/_rels/slideLayout5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4.xml"/></Relationships>
</file>

<file path=ppt/slideLayouts/_rels/slideLayout5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56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5.xml"/></Relationships>
</file>

<file path=ppt/slideLayouts/_rels/slideLayout56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5.xml"/></Relationships>
</file>

<file path=ppt/slideLayouts/_rels/slideLayout5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5.xml"/></Relationships>
</file>

<file path=ppt/slideLayouts/_rels/slideLayout5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7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5.xml"/></Relationships>
</file>

<file path=ppt/slideLayouts/_rels/slideLayout58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5.xml"/></Relationships>
</file>

<file path=ppt/slideLayouts/_rels/slideLayout58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58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5.xml"/></Relationships>
</file>

<file path=ppt/slideLayouts/_rels/slideLayout58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5.xml"/></Relationships>
</file>

<file path=ppt/slideLayouts/_rels/slideLayout58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58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6.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9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6.xml"/></Relationships>
</file>

<file path=ppt/slideLayouts/_rels/slideLayout5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0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6.xml"/></Relationships>
</file>

<file path=ppt/slideLayouts/_rels/slideLayout6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6.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6.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6.xml"/></Relationships>
</file>

<file path=ppt/slideLayouts/_rels/slideLayout60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6.xml"/></Relationships>
</file>

<file path=ppt/slideLayouts/_rels/slideLayout60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0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6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6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6.xml"/></Relationships>
</file>

<file path=ppt/slideLayouts/_rels/slideLayout6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6.xml"/></Relationships>
</file>

<file path=ppt/slideLayouts/_rels/slideLayout6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61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7.xml"/></Relationships>
</file>

<file path=ppt/slideLayouts/_rels/slideLayout6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7.xml"/></Relationships>
</file>

<file path=ppt/slideLayouts/_rels/slideLayout6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61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7.xml"/></Relationships>
</file>

<file path=ppt/slideLayouts/_rels/slideLayout61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62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62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7.xml"/></Relationships>
</file>

<file path=ppt/slideLayouts/_rels/slideLayout6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7.xml"/></Relationships>
</file>

<file path=ppt/slideLayouts/_rels/slideLayout62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7.xml"/></Relationships>
</file>

<file path=ppt/slideLayouts/_rels/slideLayout62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7.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7.xml"/></Relationships>
</file>

<file path=ppt/slideLayouts/_rels/slideLayout63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63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7.xml"/></Relationships>
</file>

<file path=ppt/slideLayouts/_rels/slideLayout6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7.xml"/></Relationships>
</file>

<file path=ppt/slideLayouts/_rels/slideLayout6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63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8.xml"/></Relationships>
</file>

<file path=ppt/slideLayouts/_rels/slideLayout63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8.xml"/></Relationships>
</file>

<file path=ppt/slideLayouts/_rels/slideLayout6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8.xml"/></Relationships>
</file>

<file path=ppt/slideLayouts/_rels/slideLayout64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64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64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8.xml"/></Relationships>
</file>

<file path=ppt/slideLayouts/_rels/slideLayout6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8.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65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8.xml"/></Relationships>
</file>

<file path=ppt/slideLayouts/_rels/slideLayout65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8.xml"/></Relationships>
</file>

<file path=ppt/slideLayouts/_rels/slideLayout65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8.xml"/></Relationships>
</file>

<file path=ppt/slideLayouts/_rels/slideLayout65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65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8.xml"/></Relationships>
</file>

<file path=ppt/slideLayouts/_rels/slideLayout6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8.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66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9.xml"/></Relationships>
</file>

<file path=ppt/slideLayouts/_rels/slideLayout6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9.xml"/></Relationships>
</file>

<file path=ppt/slideLayouts/_rels/slideLayout6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66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66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668.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7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7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9.xml"/></Relationships>
</file>

<file path=ppt/slideLayouts/_rels/slideLayout6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9.xml"/></Relationships>
</file>

<file path=ppt/slideLayouts/_rels/slideLayout674.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29.xml"/></Relationships>
</file>

<file path=ppt/slideLayouts/_rels/slideLayout676.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29.xml"/></Relationships>
</file>

<file path=ppt/slideLayouts/_rels/slideLayout6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29.xml"/></Relationships>
</file>

<file path=ppt/slideLayouts/_rels/slideLayout67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0.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81.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6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9.xml"/></Relationships>
</file>

<file path=ppt/slideLayouts/_rels/slideLayout6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9.xml"/></Relationships>
</file>

<file path=ppt/slideLayouts/_rels/slideLayout6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68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0.xml"/></Relationships>
</file>

<file path=ppt/slideLayouts/_rels/slideLayout6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6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68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0.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69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692.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69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9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0.xml"/></Relationships>
</file>

<file path=ppt/slideLayouts/_rels/slideLayout6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0.xml"/></Relationships>
</file>

<file path=ppt/slideLayouts/_rels/slideLayout698.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69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0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0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0.xml"/></Relationships>
</file>

<file path=ppt/slideLayouts/_rels/slideLayout70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0.xml"/></Relationships>
</file>

<file path=ppt/slideLayouts/_rels/slideLayout703.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04.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05.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70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0.xml"/></Relationships>
</file>

<file path=ppt/slideLayouts/_rels/slideLayout70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0.xml"/></Relationships>
</file>

<file path=ppt/slideLayouts/_rels/slideLayout70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70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1.xml"/></Relationships>
</file>

<file path=ppt/slideLayouts/_rels/slideLayout7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71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1.xml"/></Relationships>
</file>

<file path=ppt/slideLayouts/_rels/slideLayout71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716.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71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1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7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1.xml"/></Relationships>
</file>

<file path=ppt/slideLayouts/_rels/slideLayout7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1.xml"/></Relationships>
</file>

<file path=ppt/slideLayouts/_rels/slideLayout722.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1.xml"/></Relationships>
</file>

<file path=ppt/slideLayouts/_rels/slideLayout724.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1.xml"/></Relationships>
</file>

<file path=ppt/slideLayouts/_rels/slideLayout7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1.xml"/></Relationships>
</file>

<file path=ppt/slideLayouts/_rels/slideLayout727.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28.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29.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73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1.xml"/></Relationships>
</file>

<file path=ppt/slideLayouts/_rels/slideLayout7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1.xml"/></Relationships>
</file>

<file path=ppt/slideLayouts/_rels/slideLayout7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73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2.xml"/></Relationships>
</file>

<file path=ppt/slideLayouts/_rels/slideLayout7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2.xml"/></Relationships>
</file>

<file path=ppt/slideLayouts/_rels/slideLayout7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73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2.xml"/></Relationships>
</file>

<file path=ppt/slideLayouts/_rels/slideLayout73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0.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74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2.xml"/></Relationships>
</file>

<file path=ppt/slideLayouts/_rels/slideLayout7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2.xml"/></Relationships>
</file>

<file path=ppt/slideLayouts/_rels/slideLayout746.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2.xml"/></Relationships>
</file>

<file path=ppt/slideLayouts/_rels/slideLayout748.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4.xml"/></Relationships>
</file>

<file path=ppt/slideLayouts/_rels/slideLayout75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2.xml"/></Relationships>
</file>

<file path=ppt/slideLayouts/_rels/slideLayout751.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3.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75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2.xml"/></Relationships>
</file>

<file path=ppt/slideLayouts/_rels/slideLayout7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2.xml"/></Relationships>
</file>

<file path=ppt/slideLayouts/_rels/slideLayout7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75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3.xml"/></Relationships>
</file>

<file path=ppt/slideLayouts/_rels/slideLayout7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3.xml"/></Relationships>
</file>

<file path=ppt/slideLayouts/_rels/slideLayout7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3.xml"/></Relationships>
</file>

<file path=ppt/slideLayouts/_rels/slideLayout76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764.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76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6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3.xml"/></Relationships>
</file>

<file path=ppt/slideLayouts/_rels/slideLayout7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3.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770.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3.xml"/></Relationships>
</file>

<file path=ppt/slideLayouts/_rels/slideLayout772.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3.xml"/></Relationships>
</file>

<file path=ppt/slideLayouts/_rels/slideLayout77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3.xml"/></Relationships>
</file>

<file path=ppt/slideLayouts/_rels/slideLayout775.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6.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7.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77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3.xml"/></Relationships>
</file>

<file path=ppt/slideLayouts/_rels/slideLayout77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7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78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4.xml"/></Relationships>
</file>

<file path=ppt/slideLayouts/_rels/slideLayout7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4.xml"/></Relationships>
</file>

<file path=ppt/slideLayouts/_rels/slideLayout78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78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4.xml"/></Relationships>
</file>

<file path=ppt/slideLayouts/_rels/slideLayout78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788.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8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4.xml"/></Relationships>
</file>

<file path=ppt/slideLayouts/_rels/slideLayout7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4.xml"/></Relationships>
</file>

<file path=ppt/slideLayouts/_rels/slideLayout79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4.xml"/></Relationships>
</file>

<file path=ppt/slideLayouts/_rels/slideLayout796.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7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4.xml"/></Relationships>
</file>

<file path=ppt/slideLayouts/_rels/slideLayout79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4.xml"/></Relationships>
</file>

<file path=ppt/slideLayouts/_rels/slideLayout799.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00.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01.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80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4.xml"/></Relationships>
</file>

<file path=ppt/slideLayouts/_rels/slideLayout80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4.xml"/></Relationships>
</file>

<file path=ppt/slideLayouts/_rels/slideLayout80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80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5.xml"/></Relationships>
</file>

<file path=ppt/slideLayouts/_rels/slideLayout80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5.xml"/></Relationships>
</file>

<file path=ppt/slideLayouts/_rels/slideLayout8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80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0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812.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81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1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5.xml"/></Relationships>
</file>

<file path=ppt/slideLayouts/_rels/slideLayout8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5.xml"/></Relationships>
</file>

<file path=ppt/slideLayouts/_rels/slideLayout818.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1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4.xml"/></Relationships>
</file>

<file path=ppt/slideLayouts/_rels/slideLayout820.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5.xml"/></Relationships>
</file>

<file path=ppt/slideLayouts/_rels/slideLayout8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5.xml"/></Relationships>
</file>

<file path=ppt/slideLayouts/_rels/slideLayout823.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24.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25.xml.rels><?xml version="1.0" encoding="UTF-8" standalone="yes"?>
<Relationships xmlns="http://schemas.openxmlformats.org/package/2006/relationships"><Relationship Id="rId1" Type="http://schemas.openxmlformats.org/officeDocument/2006/relationships/slideMaster" Target="../slideMasters/slideMaster35.xml"/></Relationships>
</file>

<file path=ppt/slideLayouts/_rels/slideLayout82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5.xml"/></Relationships>
</file>

<file path=ppt/slideLayouts/_rels/slideLayout8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5.xml"/></Relationships>
</file>

<file path=ppt/slideLayouts/_rels/slideLayout8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82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8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36.xml"/></Relationships>
</file>

<file path=ppt/slideLayouts/_rels/slideLayout8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83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6.xml"/></Relationships>
</file>

<file path=ppt/slideLayouts/_rels/slideLayout83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836.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83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3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6.xml"/></Relationships>
</file>

<file path=ppt/slideLayouts/_rels/slideLayout8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6.xml"/></Relationships>
</file>

<file path=ppt/slideLayouts/_rels/slideLayout842.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4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36.xml"/></Relationships>
</file>

<file path=ppt/slideLayouts/_rels/slideLayout844.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36.xml"/></Relationships>
</file>

<file path=ppt/slideLayouts/_rels/slideLayout8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36.xml"/></Relationships>
</file>

<file path=ppt/slideLayouts/_rels/slideLayout847.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48.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49.xml.rels><?xml version="1.0" encoding="UTF-8" standalone="yes"?>
<Relationships xmlns="http://schemas.openxmlformats.org/package/2006/relationships"><Relationship Id="rId1" Type="http://schemas.openxmlformats.org/officeDocument/2006/relationships/slideMaster" Target="../slideMasters/slideMaster36.xml"/></Relationships>
</file>

<file path=ppt/slideLayouts/_rels/slideLayout8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85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6.xml"/></Relationships>
</file>

<file path=ppt/slideLayouts/_rels/slideLayout8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emf"/><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8A123B3E-E61B-439E-A922-9DA01701F14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A123B3E-E61B-439E-A922-9DA01701F14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8A123B3E-E61B-439E-A922-9DA01701F14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8A123B3E-E61B-439E-A922-9DA01701F14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8A123B3E-E61B-439E-A922-9DA01701F142}"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8A123B3E-E61B-439E-A922-9DA01701F142}"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123B3E-E61B-439E-A922-9DA01701F142}"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A123B3E-E61B-439E-A922-9DA01701F14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8A123B3E-E61B-439E-A922-9DA01701F142}"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A123B3E-E61B-439E-A922-9DA01701F14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8A123B3E-E61B-439E-A922-9DA01701F142}"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BD85D8-EA21-4457-9F34-596508145484}" type="slidenum">
              <a:rPr lang="en-US" smtClean="0"/>
            </a:fld>
            <a:endParaRPr lang="en-US"/>
          </a:p>
        </p:txBody>
      </p:sp>
    </p:spTree>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7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39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6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6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6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49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1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1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1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1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3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6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6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6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58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8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8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59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9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59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59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0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0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0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0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0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1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1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1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1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1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1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61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61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1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1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2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2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2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2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62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62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2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2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2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62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63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3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3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3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3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3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3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3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3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64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64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4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4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4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4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4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4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64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64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5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5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5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65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65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5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5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5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5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5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6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6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6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6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66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66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6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6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7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7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67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67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7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7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7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67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67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7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8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8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8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8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8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8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68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68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9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9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9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9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69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69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69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69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69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0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0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0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0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0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0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0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0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0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0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71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1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71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71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1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1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1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1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72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72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2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2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2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2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2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2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2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3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3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32.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33.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34.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3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736.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737.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38.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3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40.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4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42.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43.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744.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745.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46.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47.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48.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49.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50.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5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5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53.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54.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55.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56.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57.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58.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5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60.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761.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62.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63.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64.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66.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67.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768.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769.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70.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71.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72.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73.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74.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7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7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77.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78.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79.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80.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81.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82.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8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784.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78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786.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787.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88.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8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90.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791.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792.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793.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794.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95.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96.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797.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798.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79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0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0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0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0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0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0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0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80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80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1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1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1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1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81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81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1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1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0.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821.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822.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2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25.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6.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7.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2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29.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30.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31.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832.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833.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34.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83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36.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3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38.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39.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3" name="Name, Title, Date"/>
          <p:cNvSpPr>
            <a:spLocks noGrp="1"/>
          </p:cNvSpPr>
          <p:nvPr>
            <p:ph type="subTitle" idx="1" hasCustomPrompt="1"/>
          </p:nvPr>
        </p:nvSpPr>
        <p:spPr>
          <a:xfrm>
            <a:off x="872570" y="4513633"/>
            <a:ext cx="7417990" cy="1092607"/>
          </a:xfrm>
        </p:spPr>
        <p:txBody>
          <a:bodyPr wrap="square">
            <a:sp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2" name="Title 1"/>
          <p:cNvSpPr>
            <a:spLocks noGrp="1"/>
          </p:cNvSpPr>
          <p:nvPr>
            <p:ph type="ctrTitle" hasCustomPrompt="1"/>
          </p:nvPr>
        </p:nvSpPr>
        <p:spPr>
          <a:xfrm>
            <a:off x="872570" y="2122996"/>
            <a:ext cx="7417990" cy="707886"/>
          </a:xfrm>
        </p:spPr>
        <p:txBody>
          <a:bodyPr wrap="square" anchor="t">
            <a:sp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6" name="Rectangle 5"/>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2"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4"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40.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841.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842.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43.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44.xml><?xml version="1.0" encoding="utf-8"?>
<p:sldLayout xmlns:a="http://schemas.openxmlformats.org/drawingml/2006/main" xmlns:r="http://schemas.openxmlformats.org/officeDocument/2006/relationships" xmlns:p="http://schemas.openxmlformats.org/presentationml/2006/main" preserve="1" userDrawn="1">
  <p:cSld name="Take-Away Slide (Bullets)">
    <p:spTree>
      <p:nvGrpSpPr>
        <p:cNvPr id="1" name=""/>
        <p:cNvGrpSpPr/>
        <p:nvPr/>
      </p:nvGrpSpPr>
      <p:grpSpPr>
        <a:xfrm>
          <a:off x="0" y="0"/>
          <a:ext cx="0" cy="0"/>
          <a:chOff x="0" y="0"/>
          <a:chExt cx="0" cy="0"/>
        </a:xfrm>
      </p:grpSpPr>
      <p:sp>
        <p:nvSpPr>
          <p:cNvPr id="24" name="Title 1"/>
          <p:cNvSpPr>
            <a:spLocks noGrp="1"/>
          </p:cNvSpPr>
          <p:nvPr>
            <p:ph type="title" hasCustomPrompt="1"/>
          </p:nvPr>
        </p:nvSpPr>
        <p:spPr>
          <a:xfrm>
            <a:off x="617221" y="212983"/>
            <a:ext cx="10589668" cy="492443"/>
          </a:xfrm>
        </p:spPr>
        <p:txBody>
          <a:bodyPr/>
          <a:lstStyle>
            <a:lvl1pPr>
              <a:defRPr sz="3200" baseline="0"/>
            </a:lvl1pPr>
          </a:lstStyle>
          <a:p>
            <a:r>
              <a:rPr lang="en-US" dirty="0"/>
              <a:t>Take-Away Slide With Bullets</a:t>
            </a:r>
            <a:endParaRPr lang="en-US" dirty="0"/>
          </a:p>
        </p:txBody>
      </p:sp>
      <p:sp>
        <p:nvSpPr>
          <p:cNvPr id="26" name="Text Placeholder 3"/>
          <p:cNvSpPr>
            <a:spLocks noGrp="1"/>
          </p:cNvSpPr>
          <p:nvPr>
            <p:ph type="body" sz="quarter" idx="15" hasCustomPrompt="1"/>
          </p:nvPr>
        </p:nvSpPr>
        <p:spPr>
          <a:xfrm>
            <a:off x="960120" y="1538984"/>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7" name="Text Placeholder 3"/>
          <p:cNvSpPr>
            <a:spLocks noGrp="1"/>
          </p:cNvSpPr>
          <p:nvPr>
            <p:ph type="body" sz="quarter" idx="23" hasCustomPrompt="1"/>
          </p:nvPr>
        </p:nvSpPr>
        <p:spPr>
          <a:xfrm>
            <a:off x="960120" y="3195489"/>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28" name="Text Placeholder 3"/>
          <p:cNvSpPr>
            <a:spLocks noGrp="1"/>
          </p:cNvSpPr>
          <p:nvPr>
            <p:ph type="body" sz="quarter" idx="25" hasCustomPrompt="1"/>
          </p:nvPr>
        </p:nvSpPr>
        <p:spPr>
          <a:xfrm>
            <a:off x="960120" y="4851993"/>
            <a:ext cx="10232969" cy="508722"/>
          </a:xfrm>
          <a:solidFill>
            <a:schemeClr val="bg1"/>
          </a:solid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4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4" name="Content Placeholder 3"/>
          <p:cNvSpPr>
            <a:spLocks noGrp="1"/>
          </p:cNvSpPr>
          <p:nvPr>
            <p:ph sz="quarter" idx="29" hasCustomPrompt="1"/>
          </p:nvPr>
        </p:nvSpPr>
        <p:spPr>
          <a:xfrm>
            <a:off x="966788" y="207422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4" name="Content Placeholder 3"/>
          <p:cNvSpPr>
            <a:spLocks noGrp="1"/>
          </p:cNvSpPr>
          <p:nvPr>
            <p:ph sz="quarter" idx="30" hasCustomPrompt="1"/>
          </p:nvPr>
        </p:nvSpPr>
        <p:spPr>
          <a:xfrm>
            <a:off x="976948" y="3738837"/>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Content Placeholder 3"/>
          <p:cNvSpPr>
            <a:spLocks noGrp="1"/>
          </p:cNvSpPr>
          <p:nvPr>
            <p:ph sz="quarter" idx="31" hasCustomPrompt="1"/>
          </p:nvPr>
        </p:nvSpPr>
        <p:spPr>
          <a:xfrm>
            <a:off x="976948" y="5381035"/>
            <a:ext cx="10226675" cy="709616"/>
          </a:xfrm>
        </p:spPr>
        <p:txBody>
          <a:bodyPr/>
          <a:lstStyle>
            <a:lvl1pPr>
              <a:spcBef>
                <a:spcPts val="600"/>
              </a:spcBef>
              <a:defRPr b="0"/>
            </a:lvl1pPr>
            <a:lvl2pPr marL="457200" indent="0">
              <a:buNone/>
              <a:defRPr/>
            </a:lvl2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Tree>
  </p:cSld>
  <p:clrMapOvr>
    <a:masterClrMapping/>
  </p:clrMapOvr>
</p:sldLayout>
</file>

<file path=ppt/slideLayouts/slideLayout845.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rgbClr val="141724"/>
        </a:solidFill>
        <a:effectLst/>
      </p:bgPr>
    </p:bg>
    <p:spTree>
      <p:nvGrpSpPr>
        <p:cNvPr id="1" name=""/>
        <p:cNvGrpSpPr/>
        <p:nvPr/>
      </p:nvGrpSpPr>
      <p:grpSpPr>
        <a:xfrm>
          <a:off x="0" y="0"/>
          <a:ext cx="0" cy="0"/>
          <a:chOff x="0" y="0"/>
          <a:chExt cx="0" cy="0"/>
        </a:xfrm>
      </p:grpSpPr>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EB1B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4" name="TextBox 3"/>
          <p:cNvSpPr txBox="1"/>
          <p:nvPr userDrawn="1"/>
        </p:nvSpPr>
        <p:spPr>
          <a:xfrm>
            <a:off x="872570" y="2644170"/>
            <a:ext cx="5390207" cy="1569660"/>
          </a:xfrm>
          <a:prstGeom prst="rect">
            <a:avLst/>
          </a:prstGeom>
          <a:noFill/>
        </p:spPr>
        <p:txBody>
          <a:bodyPr wrap="square" rtlCol="0">
            <a:spAutoFit/>
          </a:bodyPr>
          <a:lstStyle/>
          <a:p>
            <a:r>
              <a:rPr lang="en-US" sz="4800" b="1" dirty="0"/>
              <a:t>Adaptable.</a:t>
            </a:r>
            <a:br>
              <a:rPr lang="en-US" sz="4800" b="1" dirty="0"/>
            </a:br>
            <a:r>
              <a:rPr lang="en-US" sz="4800" b="1" dirty="0">
                <a:solidFill>
                  <a:srgbClr val="FF0000"/>
                </a:solidFill>
              </a:rPr>
              <a:t>Intelligent.</a:t>
            </a:r>
            <a:endParaRPr lang="en-US" sz="4800" b="1" dirty="0"/>
          </a:p>
        </p:txBody>
      </p:sp>
    </p:spTree>
  </p:cSld>
  <p:clrMapOvr>
    <a:overrideClrMapping bg1="dk1" tx1="lt1" bg2="dk2" tx2="lt2" accent1="accent1" accent2="accent2" accent3="accent3" accent4="accent4" accent5="accent5" accent6="accent6" hlink="hlink" folHlink="folHlink"/>
  </p:clrMapOvr>
</p:sldLayout>
</file>

<file path=ppt/slideLayouts/slideLayout846.xml><?xml version="1.0" encoding="utf-8"?>
<p:sldLayout xmlns:a="http://schemas.openxmlformats.org/drawingml/2006/main" xmlns:r="http://schemas.openxmlformats.org/officeDocument/2006/relationships" xmlns:p="http://schemas.openxmlformats.org/presentationml/2006/main" showMasterSp="0" userDrawn="1">
  <p:cSld name="2_Title Slide">
    <p:spTree>
      <p:nvGrpSpPr>
        <p:cNvPr id="1" name=""/>
        <p:cNvGrpSpPr/>
        <p:nvPr/>
      </p:nvGrpSpPr>
      <p:grpSpPr>
        <a:xfrm>
          <a:off x="0" y="0"/>
          <a:ext cx="0" cy="0"/>
          <a:chOff x="0" y="0"/>
          <a:chExt cx="0" cy="0"/>
        </a:xfrm>
      </p:grpSpPr>
      <p:cxnSp>
        <p:nvCxnSpPr>
          <p:cNvPr id="12" name="Straight Connector 11"/>
          <p:cNvCxnSpPr/>
          <p:nvPr userDrawn="1"/>
        </p:nvCxnSpPr>
        <p:spPr bwMode="auto">
          <a:xfrm>
            <a:off x="3388182" y="5055357"/>
            <a:ext cx="0" cy="817289"/>
          </a:xfrm>
          <a:prstGeom prst="line">
            <a:avLst/>
          </a:prstGeom>
          <a:solidFill>
            <a:schemeClr val="tx2"/>
          </a:solidFill>
          <a:ln w="9525" cap="flat" cmpd="sng" algn="ctr">
            <a:solidFill>
              <a:schemeClr val="bg1">
                <a:lumMod val="75000"/>
              </a:schemeClr>
            </a:solidFill>
            <a:prstDash val="solid"/>
            <a:round/>
            <a:headEnd type="none" w="med" len="med"/>
            <a:tailEnd type="none" w="med" len="med"/>
          </a:ln>
          <a:effectLst/>
        </p:spPr>
      </p:cxnSp>
      <p:sp>
        <p:nvSpPr>
          <p:cNvPr id="14" name="Rectangle 13"/>
          <p:cNvSpPr/>
          <p:nvPr userDrawn="1"/>
        </p:nvSpPr>
        <p:spPr bwMode="auto">
          <a:xfrm flipV="1">
            <a:off x="0" y="4582222"/>
            <a:ext cx="12192000" cy="27432"/>
          </a:xfrm>
          <a:prstGeom prst="rect">
            <a:avLst/>
          </a:prstGeom>
          <a:solidFill>
            <a:srgbClr val="C000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pic>
        <p:nvPicPr>
          <p:cNvPr id="7" name="Picture 6"/>
          <p:cNvPicPr>
            <a:picLocks noChangeAspect="1"/>
          </p:cNvPicPr>
          <p:nvPr userDrawn="1"/>
        </p:nvPicPr>
        <p:blipFill rotWithShape="1">
          <a:blip r:embed="rId2" cstate="screen"/>
          <a:srcRect b="27440"/>
          <a:stretch>
            <a:fillRect/>
          </a:stretch>
        </p:blipFill>
        <p:spPr>
          <a:xfrm>
            <a:off x="564201" y="5055357"/>
            <a:ext cx="2518876" cy="531503"/>
          </a:xfrm>
          <a:prstGeom prst="rect">
            <a:avLst/>
          </a:prstGeom>
        </p:spPr>
      </p:pic>
      <p:pic>
        <p:nvPicPr>
          <p:cNvPr id="5" name="Picture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12192000" cy="4596383"/>
          </a:xfrm>
          <a:prstGeom prst="rect">
            <a:avLst/>
          </a:prstGeom>
        </p:spPr>
      </p:pic>
      <p:sp>
        <p:nvSpPr>
          <p:cNvPr id="2" name="Title 1"/>
          <p:cNvSpPr>
            <a:spLocks noGrp="1"/>
          </p:cNvSpPr>
          <p:nvPr>
            <p:ph type="title" hasCustomPrompt="1"/>
          </p:nvPr>
        </p:nvSpPr>
        <p:spPr>
          <a:xfrm>
            <a:off x="564201" y="3006529"/>
            <a:ext cx="7888344" cy="530352"/>
          </a:xfrm>
        </p:spPr>
        <p:txBody>
          <a:bodyPr/>
          <a:lstStyle>
            <a:lvl1pPr>
              <a:defRPr>
                <a:solidFill>
                  <a:schemeClr val="bg1"/>
                </a:solidFill>
              </a:defRPr>
            </a:lvl1pPr>
          </a:lstStyle>
          <a:p>
            <a:r>
              <a:rPr lang="en-US" dirty="0"/>
              <a:t>CLICK TO EDIT MASTER TITLE STYLE</a:t>
            </a:r>
            <a:br>
              <a:rPr lang="en-US" dirty="0"/>
            </a:b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4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4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Slide Number Placeholder 2"/>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849.xml><?xml version="1.0" encoding="utf-8"?>
<p:sldLayout xmlns:a="http://schemas.openxmlformats.org/drawingml/2006/main" xmlns:r="http://schemas.openxmlformats.org/officeDocument/2006/relationships" xmlns:p="http://schemas.openxmlformats.org/presentationml/2006/main" userDrawn="1">
  <p:cSld name="Title No Body Copy">
    <p:spTree>
      <p:nvGrpSpPr>
        <p:cNvPr id="1" name=""/>
        <p:cNvGrpSpPr/>
        <p:nvPr/>
      </p:nvGrpSpPr>
      <p:grpSpPr>
        <a:xfrm>
          <a:off x="0" y="0"/>
          <a:ext cx="0" cy="0"/>
          <a:chOff x="0" y="0"/>
          <a:chExt cx="0" cy="0"/>
        </a:xfrm>
      </p:grpSpPr>
      <p:sp>
        <p:nvSpPr>
          <p:cNvPr id="9"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a:solidFill>
                  <a:srgbClr val="000000"/>
                </a:solidFill>
              </a:rPr>
              <a:t>Page </a:t>
            </a:r>
            <a:fld id="{060BD193-E118-4B16-863C-C8C12C675E3E}" type="slidenum">
              <a:rPr>
                <a:solidFill>
                  <a:srgbClr val="000000"/>
                </a:solidFill>
              </a:rPr>
            </a:fld>
            <a:endParaRPr dirty="0">
              <a:solidFill>
                <a:srgbClr val="000000"/>
              </a:solidFill>
            </a:endParaRPr>
          </a:p>
        </p:txBody>
      </p:sp>
      <p:sp>
        <p:nvSpPr>
          <p:cNvPr id="10" name="Rectangle 11"/>
          <p:cNvSpPr>
            <a:spLocks noGrp="1" noChangeArrowheads="1"/>
          </p:cNvSpPr>
          <p:nvPr>
            <p:ph type="title" hasCustomPrompt="1"/>
          </p:nvPr>
        </p:nvSpPr>
        <p:spPr bwMode="auto">
          <a:xfrm>
            <a:off x="609600" y="209551"/>
            <a:ext cx="10972800" cy="532727"/>
          </a:xfrm>
          <a:prstGeom prst="rect">
            <a:avLst/>
          </a:prstGeom>
          <a:noFill/>
          <a:ln w="9525">
            <a:noFill/>
            <a:miter lim="800000"/>
          </a:ln>
        </p:spPr>
        <p:txBody>
          <a:bodyPr vert="horz" wrap="square" lIns="0" tIns="45720" rIns="91440" bIns="45720" numCol="1" anchor="t" anchorCtr="0" compatLnSpc="1"/>
          <a:lstStyle>
            <a:lvl1pPr>
              <a:defRPr baseline="0"/>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lide Layout (Custom Graphic)">
    <p:bg>
      <p:bgPr>
        <a:solidFill>
          <a:schemeClr val="bg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a:alphaModFix amt="10000"/>
            <a:extLst>
              <a:ext uri="{28A0092B-C50C-407E-A947-70E740481C1C}">
                <a14:useLocalDpi xmlns:a14="http://schemas.microsoft.com/office/drawing/2010/main" val="0"/>
              </a:ext>
            </a:extLst>
          </a:blip>
          <a:stretch>
            <a:fillRect/>
          </a:stretch>
        </p:blipFill>
        <p:spPr>
          <a:xfrm>
            <a:off x="0" y="-36231"/>
            <a:ext cx="8384875" cy="6894231"/>
          </a:xfrm>
          <a:prstGeom prst="rect">
            <a:avLst/>
          </a:prstGeom>
        </p:spPr>
      </p:pic>
      <p:sp>
        <p:nvSpPr>
          <p:cNvPr id="13" name="Title 1"/>
          <p:cNvSpPr>
            <a:spLocks noGrp="1"/>
          </p:cNvSpPr>
          <p:nvPr>
            <p:ph type="ctrTitle" hasCustomPrompt="1"/>
          </p:nvPr>
        </p:nvSpPr>
        <p:spPr>
          <a:xfrm>
            <a:off x="872570" y="2122996"/>
            <a:ext cx="6259750" cy="757130"/>
          </a:xfrm>
        </p:spPr>
        <p:txBody>
          <a:bodyPr anchor="t">
            <a:normAutofit/>
          </a:bodyPr>
          <a:lstStyle>
            <a:lvl1pPr marL="0" algn="l" defTabSz="914400" rtl="0" eaLnBrk="1" latinLnBrk="0" hangingPunct="1">
              <a:lnSpc>
                <a:spcPct val="100000"/>
              </a:lnSpc>
              <a:spcBef>
                <a:spcPct val="0"/>
              </a:spcBef>
              <a:buNone/>
              <a:defRPr lang="en-US" sz="40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Presentation Title</a:t>
            </a:r>
            <a:endParaRPr lang="en-US" dirty="0"/>
          </a:p>
        </p:txBody>
      </p:sp>
      <p:sp>
        <p:nvSpPr>
          <p:cNvPr id="12" name="Name, Title, Date"/>
          <p:cNvSpPr>
            <a:spLocks noGrp="1"/>
          </p:cNvSpPr>
          <p:nvPr>
            <p:ph type="subTitle" idx="1" hasCustomPrompt="1"/>
          </p:nvPr>
        </p:nvSpPr>
        <p:spPr>
          <a:xfrm>
            <a:off x="872570" y="4513633"/>
            <a:ext cx="4877066" cy="1092607"/>
          </a:xfrm>
        </p:spPr>
        <p:txBody>
          <a:bodyPr>
            <a:normAutofit/>
          </a:bodyPr>
          <a:lstStyle>
            <a:lvl1pPr marL="0" indent="0" algn="l">
              <a:spcBef>
                <a:spcPts val="300"/>
              </a:spcBef>
              <a:buNone/>
              <a:defRPr lang="en-US" sz="2000" b="0" i="0" kern="1200" baseline="0" dirty="0">
                <a:solidFill>
                  <a:schemeClr val="tx1"/>
                </a:solidFill>
                <a:latin typeface="Arial" panose="02080604020202020204" pitchFamily="34" charset="0"/>
                <a:ea typeface="Arial" panose="02080604020202020204" pitchFamily="34" charset="0"/>
                <a:cs typeface="Arial" panose="0208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Name</a:t>
            </a:r>
            <a:endParaRPr lang="en-US" dirty="0"/>
          </a:p>
          <a:p>
            <a:r>
              <a:rPr lang="en-US" dirty="0"/>
              <a:t>Title</a:t>
            </a:r>
            <a:endParaRPr lang="en-US" dirty="0"/>
          </a:p>
          <a:p>
            <a:r>
              <a:rPr lang="en-US" dirty="0"/>
              <a:t>Date</a:t>
            </a:r>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Rectangle 2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ww.png"/>
          <p:cNvPicPr>
            <a:picLocks noChangeAspect="1"/>
          </p:cNvPicPr>
          <p:nvPr userDrawn="1"/>
        </p:nvPicPr>
        <p:blipFill rotWithShape="1">
          <a:blip r:embed="rId3" cstate="print">
            <a:extLst>
              <a:ext uri="{28A0092B-C50C-407E-A947-70E740481C1C}">
                <a14:useLocalDpi xmlns:a14="http://schemas.microsoft.com/office/drawing/2010/main" val="0"/>
              </a:ext>
            </a:extLst>
          </a:blip>
          <a:srcRect b="3185"/>
          <a:stretch>
            <a:fillRect/>
          </a:stretch>
        </p:blipFill>
        <p:spPr>
          <a:xfrm>
            <a:off x="8912570" y="-1"/>
            <a:ext cx="3279430" cy="6858001"/>
          </a:xfrm>
          <a:prstGeom prst="rect">
            <a:avLst/>
          </a:prstGeom>
        </p:spPr>
      </p:pic>
      <p:sp>
        <p:nvSpPr>
          <p:cNvPr id="26"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
        <p:nvSpPr>
          <p:cNvPr id="21"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2" name="Picture 2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50.xml><?xml version="1.0" encoding="utf-8"?>
<p:sldLayout xmlns:a="http://schemas.openxmlformats.org/drawingml/2006/main" xmlns:r="http://schemas.openxmlformats.org/officeDocument/2006/relationships" xmlns:p="http://schemas.openxmlformats.org/presentationml/2006/main" userDrawn="1">
  <p:cSld name="transistion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4688" y="2297152"/>
            <a:ext cx="12206692" cy="2051824"/>
          </a:xfrm>
          <a:prstGeom prst="rect">
            <a:avLst/>
          </a:prstGeom>
        </p:spPr>
      </p:pic>
      <p:sp>
        <p:nvSpPr>
          <p:cNvPr id="7" name="Rectangle 23"/>
          <p:cNvSpPr>
            <a:spLocks noGrp="1" noChangeArrowheads="1"/>
          </p:cNvSpPr>
          <p:nvPr>
            <p:ph type="sldNum" sz="quarter" idx="10"/>
          </p:nvPr>
        </p:nvSpPr>
        <p:spPr>
          <a:xfrm>
            <a:off x="609600" y="6577030"/>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15" name="Rectangle 14"/>
          <p:cNvSpPr/>
          <p:nvPr userDrawn="1"/>
        </p:nvSpPr>
        <p:spPr bwMode="auto">
          <a:xfrm flipV="1">
            <a:off x="-14688" y="2297152"/>
            <a:ext cx="148504" cy="2051824"/>
          </a:xfrm>
          <a:prstGeom prst="rect">
            <a:avLst/>
          </a:prstGeom>
          <a:solidFill>
            <a:srgbClr val="DE3500"/>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4" name="Rectangle 3"/>
          <p:cNvSpPr>
            <a:spLocks noChangeAspect="1"/>
          </p:cNvSpPr>
          <p:nvPr userDrawn="1"/>
        </p:nvSpPr>
        <p:spPr bwMode="auto">
          <a:xfrm>
            <a:off x="184" y="17"/>
            <a:ext cx="12191823" cy="323385"/>
          </a:xfrm>
          <a:prstGeom prst="rect">
            <a:avLst/>
          </a:prstGeom>
          <a:solidFill>
            <a:schemeClr val="bg1"/>
          </a:solidFill>
          <a:ln w="76200" cap="flat" cmpd="sng" algn="ctr">
            <a:noFill/>
            <a:prstDash val="solid"/>
            <a:round/>
            <a:headEnd type="none" w="med" len="med"/>
            <a:tailEnd type="none" w="med" len="med"/>
          </a:ln>
          <a:effectLst/>
        </p:spPr>
        <p:txBody>
          <a:bodyPr vert="horz" wrap="square" lIns="91440" tIns="45720" rIns="91440" bIns="45720" numCol="1" rtlCol="0" anchor="ctr" anchorCtr="0" compatLnSpc="1">
            <a:noAutofit/>
          </a:bodyPr>
          <a:lstStyle/>
          <a:p>
            <a:pPr algn="ctr" fontAlgn="base">
              <a:spcBef>
                <a:spcPct val="0"/>
              </a:spcBef>
              <a:spcAft>
                <a:spcPct val="0"/>
              </a:spcAft>
            </a:pPr>
            <a:endParaRPr lang="en-US" dirty="0">
              <a:solidFill>
                <a:srgbClr val="000000"/>
              </a:solidFill>
            </a:endParaRPr>
          </a:p>
        </p:txBody>
      </p:sp>
      <p:sp>
        <p:nvSpPr>
          <p:cNvPr id="8" name="Rectangle 11"/>
          <p:cNvSpPr>
            <a:spLocks noGrp="1" noChangeArrowheads="1"/>
          </p:cNvSpPr>
          <p:nvPr>
            <p:ph type="title" hasCustomPrompt="1"/>
          </p:nvPr>
        </p:nvSpPr>
        <p:spPr bwMode="auto">
          <a:xfrm>
            <a:off x="1083733" y="2984736"/>
            <a:ext cx="10498667" cy="530352"/>
          </a:xfrm>
          <a:prstGeom prst="rect">
            <a:avLst/>
          </a:prstGeom>
          <a:noFill/>
          <a:ln w="9525">
            <a:noFill/>
            <a:miter lim="800000"/>
          </a:ln>
        </p:spPr>
        <p:txBody>
          <a:bodyPr vert="horz" wrap="square" lIns="0" tIns="45720" rIns="91440" bIns="45720" numCol="1" anchor="t" anchorCtr="0" compatLnSpc="1"/>
          <a:lstStyle>
            <a:lvl1pPr>
              <a:defRPr sz="3600">
                <a:solidFill>
                  <a:schemeClr val="bg1"/>
                </a:solidFill>
                <a:effectLst>
                  <a:outerShdw blurRad="38100" dist="38100" dir="2700000" algn="tl">
                    <a:srgbClr val="000000">
                      <a:alpha val="43137"/>
                    </a:srgbClr>
                  </a:outerShdw>
                </a:effectLst>
              </a:defRPr>
            </a:lvl1pPr>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51.xml><?xml version="1.0" encoding="utf-8"?>
<p:sldLayout xmlns:a="http://schemas.openxmlformats.org/drawingml/2006/main" xmlns:r="http://schemas.openxmlformats.org/officeDocument/2006/relationships" xmlns:p="http://schemas.openxmlformats.org/presentationml/2006/main" userDrawn="1">
  <p:cSld name="1_Title with Subhead">
    <p:spTree>
      <p:nvGrpSpPr>
        <p:cNvPr id="1" name=""/>
        <p:cNvGrpSpPr/>
        <p:nvPr/>
      </p:nvGrpSpPr>
      <p:grpSpPr>
        <a:xfrm>
          <a:off x="0" y="0"/>
          <a:ext cx="0" cy="0"/>
          <a:chOff x="0" y="0"/>
          <a:chExt cx="0" cy="0"/>
        </a:xfrm>
      </p:grpSpPr>
      <p:sp>
        <p:nvSpPr>
          <p:cNvPr id="4" name="Rectangle 23"/>
          <p:cNvSpPr>
            <a:spLocks noGrp="1" noChangeArrowheads="1"/>
          </p:cNvSpPr>
          <p:nvPr>
            <p:ph type="sldNum" sz="quarter" idx="10"/>
          </p:nvPr>
        </p:nvSpPr>
        <p:spPr>
          <a:xfrm>
            <a:off x="609600" y="6577014"/>
            <a:ext cx="1117600" cy="244475"/>
          </a:xfrm>
          <a:prstGeom prst="rect">
            <a:avLst/>
          </a:prstGeom>
          <a:noFill/>
          <a:ln w="9525" algn="ctr">
            <a:noFill/>
            <a:miter lim="800000"/>
          </a:ln>
          <a:effectLst/>
        </p:spPr>
        <p:txBody>
          <a:bodyPr vert="horz" wrap="square" lIns="91440" tIns="45720" rIns="91440" bIns="45720" numCol="1" anchor="t" anchorCtr="0" compatLnSpc="1"/>
          <a:lstStyle>
            <a:lvl1pPr algn="l" rtl="0" fontAlgn="base">
              <a:spcBef>
                <a:spcPct val="0"/>
              </a:spcBef>
              <a:spcAft>
                <a:spcPct val="0"/>
              </a:spcAft>
              <a:defRPr lang="en-US" sz="800" kern="1200" smtClean="0">
                <a:solidFill>
                  <a:schemeClr val="tx1"/>
                </a:solidFill>
                <a:latin typeface="Arial" panose="02080604020202020204" pitchFamily="34" charset="0"/>
                <a:ea typeface="+mn-ea"/>
                <a:cs typeface="+mn-cs"/>
              </a:defRPr>
            </a:lvl1pPr>
          </a:lstStyle>
          <a:p>
            <a:pPr>
              <a:defRPr/>
            </a:pPr>
            <a:r>
              <a:rPr dirty="0">
                <a:solidFill>
                  <a:srgbClr val="000000"/>
                </a:solidFill>
              </a:rPr>
              <a:t>Page </a:t>
            </a:r>
            <a:fld id="{060BD193-E118-4B16-863C-C8C12C675E3E}" type="slidenum">
              <a:rPr>
                <a:solidFill>
                  <a:srgbClr val="000000"/>
                </a:solidFill>
              </a:rPr>
            </a:fld>
            <a:endParaRPr dirty="0">
              <a:solidFill>
                <a:srgbClr val="000000"/>
              </a:solidFill>
            </a:endParaRPr>
          </a:p>
        </p:txBody>
      </p:sp>
      <p:sp>
        <p:nvSpPr>
          <p:cNvPr id="5" name="Content Placeholder 2"/>
          <p:cNvSpPr>
            <a:spLocks noGrp="1"/>
          </p:cNvSpPr>
          <p:nvPr>
            <p:ph idx="1"/>
          </p:nvPr>
        </p:nvSpPr>
        <p:spPr>
          <a:xfrm>
            <a:off x="609600" y="1327151"/>
            <a:ext cx="10978195" cy="4268337"/>
          </a:xfrm>
          <a:prstGeom prst="rect">
            <a:avLst/>
          </a:prstGeom>
        </p:spPr>
        <p:txBody>
          <a:bodyPr/>
          <a:lstStyle>
            <a:lvl1pPr marL="290830" indent="-290830" algn="l" rtl="0" eaLnBrk="0" fontAlgn="base" hangingPunct="0">
              <a:lnSpc>
                <a:spcPct val="110000"/>
              </a:lnSpc>
              <a:spcBef>
                <a:spcPts val="800"/>
              </a:spcBef>
              <a:spcAft>
                <a:spcPct val="0"/>
              </a:spcAft>
              <a:buClr>
                <a:schemeClr val="tx2"/>
              </a:buClr>
              <a:buSzPct val="88000"/>
              <a:buFont typeface="Wingdings" panose="05000000000000000000" pitchFamily="2" charset="2"/>
              <a:buBlip>
                <a:blip r:embed="rId2"/>
              </a:buBlip>
              <a:defRPr lang="en-US" sz="2200" b="0" dirty="0" smtClean="0">
                <a:solidFill>
                  <a:schemeClr val="accent4"/>
                </a:solidFill>
                <a:latin typeface="+mn-lt"/>
                <a:ea typeface="+mn-ea"/>
                <a:cs typeface="+mn-cs"/>
              </a:defRPr>
            </a:lvl1pPr>
            <a:lvl2pPr marL="463550" indent="-174625">
              <a:lnSpc>
                <a:spcPct val="110000"/>
              </a:lnSpc>
              <a:defRPr sz="1600"/>
            </a:lvl2pPr>
            <a:lvl3pPr marL="682625" indent="-173355">
              <a:lnSpc>
                <a:spcPct val="110000"/>
              </a:lnSpc>
              <a:defRPr sz="1400"/>
            </a:lvl3pPr>
            <a:lvl4pPr marL="914400" indent="-173355">
              <a:lnSpc>
                <a:spcPct val="110000"/>
              </a:lnSpc>
              <a:buFont typeface="Arial" panose="02080604020202020204" pitchFamily="34" charset="0"/>
              <a:buChar char="–"/>
              <a:defRPr sz="1400"/>
            </a:lvl4pPr>
            <a:lvl5pPr marL="1319530" indent="-347980">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p:txBody>
      </p:sp>
      <p:sp>
        <p:nvSpPr>
          <p:cNvPr id="7" name="Rectangle 11"/>
          <p:cNvSpPr>
            <a:spLocks noGrp="1" noChangeArrowheads="1"/>
          </p:cNvSpPr>
          <p:nvPr>
            <p:ph type="title"/>
          </p:nvPr>
        </p:nvSpPr>
        <p:spPr bwMode="auto">
          <a:xfrm>
            <a:off x="609600" y="209551"/>
            <a:ext cx="10972800" cy="530352"/>
          </a:xfrm>
          <a:prstGeom prst="rect">
            <a:avLst/>
          </a:prstGeom>
          <a:noFill/>
          <a:ln w="9525">
            <a:noFill/>
            <a:miter lim="800000"/>
          </a:ln>
        </p:spPr>
        <p:txBody>
          <a:bodyPr vert="horz" wrap="square" lIns="0" tIns="45720" rIns="91440" bIns="45720" numCol="1" anchor="t" anchorCtr="0" compatLnSpc="1"/>
          <a:lstStyle/>
          <a:p>
            <a:pPr lvl="0"/>
            <a:r>
              <a:rPr lang="en-US" dirty="0"/>
              <a:t>Click to edit Master title style</a:t>
            </a:r>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showMasterSp="0">
  <p:cSld name="Agenda Slide">
    <p:bg>
      <p:bgPr>
        <a:solidFill>
          <a:schemeClr val="bg2"/>
        </a:solidFill>
        <a:effectLst/>
      </p:bgPr>
    </p:bg>
    <p:spTree>
      <p:nvGrpSpPr>
        <p:cNvPr id="1" name=""/>
        <p:cNvGrpSpPr/>
        <p:nvPr/>
      </p:nvGrpSpPr>
      <p:grpSpPr>
        <a:xfrm>
          <a:off x="0" y="0"/>
          <a:ext cx="0" cy="0"/>
          <a:chOff x="0" y="0"/>
          <a:chExt cx="0" cy="0"/>
        </a:xfrm>
      </p:grpSpPr>
      <p:sp>
        <p:nvSpPr>
          <p:cNvPr id="10"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1" name="Picture 10" descr="ww.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185"/>
          <a:stretch>
            <a:fillRect/>
          </a:stretch>
        </p:blipFill>
        <p:spPr>
          <a:xfrm>
            <a:off x="8912570" y="0"/>
            <a:ext cx="3279430" cy="6858001"/>
          </a:xfrm>
          <a:prstGeom prst="rect">
            <a:avLst/>
          </a:prstGeom>
        </p:spPr>
      </p:pic>
      <p:sp>
        <p:nvSpPr>
          <p:cNvPr id="7" name="Title 1"/>
          <p:cNvSpPr>
            <a:spLocks noGrp="1"/>
          </p:cNvSpPr>
          <p:nvPr>
            <p:ph type="title" hasCustomPrompt="1"/>
          </p:nvPr>
        </p:nvSpPr>
        <p:spPr>
          <a:xfrm>
            <a:off x="621792" y="210312"/>
            <a:ext cx="10541508" cy="502920"/>
          </a:xfrm>
        </p:spPr>
        <p:txBody>
          <a:bodyPr/>
          <a:lstStyle>
            <a:lvl1pPr>
              <a:defRPr/>
            </a:lvl1pPr>
          </a:lstStyle>
          <a:p>
            <a:r>
              <a:rPr lang="en-US" dirty="0"/>
              <a:t>Agenda Slide</a:t>
            </a:r>
            <a:endParaRPr lang="en-US" dirty="0"/>
          </a:p>
        </p:txBody>
      </p:sp>
      <p:sp>
        <p:nvSpPr>
          <p:cNvPr id="8" name="Content Placeholder 2"/>
          <p:cNvSpPr>
            <a:spLocks noGrp="1"/>
          </p:cNvSpPr>
          <p:nvPr>
            <p:ph idx="1" hasCustomPrompt="1"/>
          </p:nvPr>
        </p:nvSpPr>
        <p:spPr>
          <a:xfrm>
            <a:off x="647700" y="1463040"/>
            <a:ext cx="10515600" cy="4759404"/>
          </a:xfrm>
        </p:spPr>
        <p:txBody>
          <a:bodyPr>
            <a:normAutofit/>
          </a:bodyPr>
          <a:lstStyle>
            <a:lvl1pPr>
              <a:lnSpc>
                <a:spcPct val="150000"/>
              </a:lnSpc>
              <a:defRPr sz="2800" b="0" baseline="0">
                <a:solidFill>
                  <a:schemeClr val="tx1"/>
                </a:solidFill>
              </a:defRPr>
            </a:lvl1pPr>
            <a:lvl2pPr>
              <a:defRPr>
                <a:solidFill>
                  <a:schemeClr val="accent3">
                    <a:lumMod val="50000"/>
                  </a:schemeClr>
                </a:solidFill>
              </a:defRPr>
            </a:lvl2pPr>
            <a:lvl3pPr>
              <a:defRPr sz="1600">
                <a:solidFill>
                  <a:schemeClr val="accent3">
                    <a:lumMod val="50000"/>
                  </a:schemeClr>
                </a:solidFill>
              </a:defRPr>
            </a:lvl3pPr>
            <a:lvl4pPr>
              <a:defRPr sz="1400">
                <a:solidFill>
                  <a:schemeClr val="accent3">
                    <a:lumMod val="50000"/>
                  </a:schemeClr>
                </a:solidFill>
              </a:defRPr>
            </a:lvl4pPr>
            <a:lvl5pPr>
              <a:tabLst>
                <a:tab pos="2626995" algn="l"/>
              </a:tabLst>
              <a:defRPr sz="1400">
                <a:solidFill>
                  <a:schemeClr val="accent3">
                    <a:lumMod val="50000"/>
                  </a:schemeClr>
                </a:solidFill>
              </a:defRPr>
            </a:lvl5pPr>
          </a:lstStyle>
          <a:p>
            <a:pPr lvl="0"/>
            <a:r>
              <a:rPr lang="en-US" dirty="0"/>
              <a:t>Agenda Item 1</a:t>
            </a:r>
            <a:endParaRPr lang="en-US" dirty="0"/>
          </a:p>
          <a:p>
            <a:pPr lvl="0"/>
            <a:r>
              <a:rPr lang="en-US" dirty="0"/>
              <a:t>Agenda Item 2</a:t>
            </a:r>
            <a:endParaRPr lang="en-US" dirty="0"/>
          </a:p>
          <a:p>
            <a:pPr lvl="0"/>
            <a:r>
              <a:rPr lang="en-US" dirty="0"/>
              <a:t>Agenda Item 3</a:t>
            </a:r>
            <a:endParaRPr lang="en-US" dirty="0"/>
          </a:p>
          <a:p>
            <a:pPr lvl="0"/>
            <a:r>
              <a:rPr lang="en-US" dirty="0"/>
              <a:t>Agenda Item 4</a:t>
            </a:r>
            <a:endParaRPr lang="en-US" dirty="0"/>
          </a:p>
        </p:txBody>
      </p:sp>
      <p:sp>
        <p:nvSpPr>
          <p:cNvPr id="9" name="Slide Number Placeholder 8"/>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14"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19"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3"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27"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31"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5"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18" name="object 6"/>
          <p:cNvSpPr/>
          <p:nvPr/>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
        <p:nvSpPr>
          <p:cNvPr id="22"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989131" y="6515519"/>
            <a:ext cx="950976" cy="192980"/>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5" name="Picture 4"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a:xfrm>
            <a:off x="647700" y="1463040"/>
            <a:ext cx="10515600" cy="4759404"/>
          </a:xfrm>
        </p:spPr>
        <p:txBody>
          <a:bodyPr/>
          <a:lstStyle>
            <a:lvl1pPr>
              <a:defRPr>
                <a:solidFill>
                  <a:schemeClr val="tx1"/>
                </a:solidFill>
              </a:defRPr>
            </a:lvl1pPr>
            <a:lvl2pPr>
              <a:defRPr>
                <a:solidFill>
                  <a:schemeClr val="tx1"/>
                </a:solidFill>
              </a:defRPr>
            </a:lvl2pPr>
            <a:lvl3pPr>
              <a:defRPr sz="1600">
                <a:solidFill>
                  <a:schemeClr val="tx1"/>
                </a:solidFill>
              </a:defRPr>
            </a:lvl3pPr>
            <a:lvl4pPr>
              <a:defRPr sz="1400">
                <a:solidFill>
                  <a:schemeClr val="tx1"/>
                </a:solidFill>
              </a:defRPr>
            </a:lvl4pPr>
            <a:lvl5pPr>
              <a:tabLst>
                <a:tab pos="2626995" algn="l"/>
              </a:tabLst>
              <a:defRPr sz="14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872570" y="2971079"/>
            <a:ext cx="6727039" cy="761747"/>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24" name="Rectangle 23"/>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Triangle 12"/>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Triangle 21"/>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descr="11.png"/>
          <p:cNvPicPr>
            <a:picLocks noChangeAspect="1"/>
          </p:cNvPicPr>
          <p:nvPr userDrawn="1"/>
        </p:nvPicPr>
        <p:blipFill rotWithShape="1">
          <a:blip r:embed="rId2" cstate="print">
            <a:alphaModFix amt="70000"/>
            <a:extLst>
              <a:ext uri="{28A0092B-C50C-407E-A947-70E740481C1C}">
                <a14:useLocalDpi xmlns:a14="http://schemas.microsoft.com/office/drawing/2010/main" val="0"/>
              </a:ext>
            </a:extLst>
          </a:blip>
          <a:srcRect t="-2013" b="2013"/>
          <a:stretch>
            <a:fillRect/>
          </a:stretch>
        </p:blipFill>
        <p:spPr>
          <a:xfrm>
            <a:off x="9017000" y="0"/>
            <a:ext cx="3175000" cy="6858000"/>
          </a:xfrm>
          <a:prstGeom prst="rect">
            <a:avLst/>
          </a:prstGeom>
        </p:spPr>
      </p:pic>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72570" y="6020569"/>
            <a:ext cx="1280160" cy="259781"/>
          </a:xfrm>
          <a:prstGeom prst="rect">
            <a:avLst/>
          </a:prstGeom>
        </p:spPr>
      </p:pic>
    </p:spTree>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Section Header (with Picture)">
    <p:bg>
      <p:bgPr>
        <a:solidFill>
          <a:schemeClr val="bg2"/>
        </a:solidFill>
        <a:effectLst/>
      </p:bgPr>
    </p:bg>
    <p:spTree>
      <p:nvGrpSpPr>
        <p:cNvPr id="1" name=""/>
        <p:cNvGrpSpPr/>
        <p:nvPr/>
      </p:nvGrpSpPr>
      <p:grpSpPr>
        <a:xfrm>
          <a:off x="0" y="0"/>
          <a:ext cx="0" cy="0"/>
          <a:chOff x="0" y="0"/>
          <a:chExt cx="0" cy="0"/>
        </a:xfrm>
      </p:grpSpPr>
      <p:sp>
        <p:nvSpPr>
          <p:cNvPr id="12" name="Title 1"/>
          <p:cNvSpPr>
            <a:spLocks noGrp="1"/>
          </p:cNvSpPr>
          <p:nvPr>
            <p:ph type="title" hasCustomPrompt="1"/>
          </p:nvPr>
        </p:nvSpPr>
        <p:spPr>
          <a:xfrm>
            <a:off x="960121" y="2971079"/>
            <a:ext cx="5440678" cy="2686771"/>
          </a:xfrm>
        </p:spPr>
        <p:txBody>
          <a:bodyPr lIns="0" tIns="0" rIns="0" bIns="0" anchor="t">
            <a:noAutofit/>
          </a:bodyPr>
          <a:lstStyle>
            <a:lvl1pPr marL="0" algn="l" defTabSz="914400" rtl="0" eaLnBrk="1" latinLnBrk="0" hangingPunct="1">
              <a:lnSpc>
                <a:spcPct val="100000"/>
              </a:lnSpc>
              <a:spcBef>
                <a:spcPct val="0"/>
              </a:spcBef>
              <a:buNone/>
              <a:defRPr lang="en-US" sz="3600" b="1" i="0" kern="1200" baseline="0" dirty="0">
                <a:solidFill>
                  <a:schemeClr val="tx1"/>
                </a:solidFill>
                <a:latin typeface="Arial" panose="02080604020202020204" pitchFamily="34" charset="0"/>
                <a:ea typeface="+mj-ea"/>
                <a:cs typeface="Arial" panose="02080604020202020204" pitchFamily="34" charset="0"/>
              </a:defRPr>
            </a:lvl1pPr>
          </a:lstStyle>
          <a:p>
            <a:r>
              <a:rPr lang="en-US" dirty="0"/>
              <a:t>Insert Section Title Here</a:t>
            </a:r>
            <a:endParaRPr lang="en-US" dirty="0"/>
          </a:p>
        </p:txBody>
      </p:sp>
      <p:sp>
        <p:nvSpPr>
          <p:cNvPr id="13" name="Rectangle 12"/>
          <p:cNvSpPr/>
          <p:nvPr userDrawn="1"/>
        </p:nvSpPr>
        <p:spPr>
          <a:xfrm>
            <a:off x="10832950" y="6443472"/>
            <a:ext cx="1176170" cy="371856"/>
          </a:xfrm>
          <a:prstGeom prst="rect">
            <a:avLst/>
          </a:prstGeom>
          <a:solidFill>
            <a:srgbClr val="161C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Triangle 2"/>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Triangle 8"/>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p:cNvSpPr/>
          <p:nvPr/>
        </p:nvSpPr>
        <p:spPr>
          <a:xfrm rot="10800000">
            <a:off x="7412966" y="0"/>
            <a:ext cx="4792936" cy="479293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Triangle 18"/>
          <p:cNvSpPr/>
          <p:nvPr userDrawn="1"/>
        </p:nvSpPr>
        <p:spPr>
          <a:xfrm rot="16200000">
            <a:off x="7412966" y="2078966"/>
            <a:ext cx="4779034" cy="4779034"/>
          </a:xfrm>
          <a:prstGeom prst="rtTriangle">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Triangle 19"/>
          <p:cNvSpPr/>
          <p:nvPr userDrawn="1"/>
        </p:nvSpPr>
        <p:spPr>
          <a:xfrm rot="10800000">
            <a:off x="7412966" y="0"/>
            <a:ext cx="4792936" cy="4792936"/>
          </a:xfrm>
          <a:prstGeom prst="r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26"/>
          <p:cNvSpPr>
            <a:spLocks noGrp="1"/>
          </p:cNvSpPr>
          <p:nvPr>
            <p:ph type="pic" sz="quarter" idx="11"/>
          </p:nvPr>
        </p:nvSpPr>
        <p:spPr>
          <a:xfrm>
            <a:off x="6820345" y="1200150"/>
            <a:ext cx="4457700" cy="4457700"/>
          </a:xfrm>
          <a:solidFill>
            <a:schemeClr val="accent3"/>
          </a:solidFill>
        </p:spPr>
        <p:txBody>
          <a:bodyPr tIns="1371600" bIns="0" anchor="ctr" anchorCtr="0">
            <a:noAutofit/>
          </a:bodyPr>
          <a:lstStyle>
            <a:lvl1pPr algn="ctr">
              <a:defRPr sz="1350">
                <a:solidFill>
                  <a:schemeClr val="bg1"/>
                </a:solidFill>
              </a:defRPr>
            </a:lvl1pPr>
          </a:lstStyle>
          <a:p>
            <a:r>
              <a:rPr lang="en-US"/>
              <a:t>Click icon to add picture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6" name="Picture 5"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wo Content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21792" y="1463040"/>
            <a:ext cx="5181600" cy="4835843"/>
          </a:xfrm>
        </p:spPr>
        <p:txBody>
          <a:bodyPr/>
          <a:lstStyle>
            <a:lvl1pPr>
              <a:defRPr sz="18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5955792" y="1463040"/>
            <a:ext cx="5181600" cy="4835843"/>
          </a:xfrm>
        </p:spPr>
        <p:txBody>
          <a:bodyPr/>
          <a:lstStyle>
            <a:lvl1pPr>
              <a:defRPr sz="1800">
                <a:solidFill>
                  <a:schemeClr val="tx1"/>
                </a:solidFill>
              </a:defRPr>
            </a:lvl1pPr>
            <a:lvl2pPr>
              <a:defRPr sz="1600">
                <a:solidFill>
                  <a:schemeClr val="tx1"/>
                </a:solidFill>
              </a:defRPr>
            </a:lvl2pPr>
            <a:lvl3pPr>
              <a:defRPr sz="1800">
                <a:solidFill>
                  <a:schemeClr val="tx1"/>
                </a:solidFill>
              </a:defRPr>
            </a:lvl3pPr>
            <a:lvl4pPr>
              <a:defRPr sz="1600">
                <a:solidFill>
                  <a:schemeClr val="tx1"/>
                </a:solidFill>
              </a:defRPr>
            </a:lvl4pPr>
            <a:lvl5pPr>
              <a:defRPr sz="1600">
                <a:solidFill>
                  <a:schemeClr val="tx1"/>
                </a:solidFill>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9" name="Slide Number Placeholder 8"/>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pic>
        <p:nvPicPr>
          <p:cNvPr id="4" name="Picture 3"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Only (WHI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8" name="Slide Number Placeholder 7"/>
          <p:cNvSpPr>
            <a:spLocks noGrp="1"/>
          </p:cNvSpPr>
          <p:nvPr>
            <p:ph type="sldNum" sz="quarter" idx="10"/>
          </p:nvPr>
        </p:nvSpPr>
        <p:spPr/>
        <p:txBody>
          <a:bodyPr/>
          <a:lstStyle/>
          <a:p>
            <a:r>
              <a:rPr lang="en-US"/>
              <a:t>&gt;&gt; </a:t>
            </a:r>
            <a:fld id="{626C978B-826E-438C-909A-E9C381D3FF04}" type="slidenum">
              <a:rPr lang="en-US" smtClean="0"/>
            </a:fld>
            <a:endParaRPr lang="en-US" dirty="0"/>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Three 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6" name="Slide Number Placeholder 5"/>
          <p:cNvSpPr>
            <a:spLocks noGrp="1"/>
          </p:cNvSpPr>
          <p:nvPr>
            <p:ph type="sldNum" sz="quarter" idx="10"/>
          </p:nvPr>
        </p:nvSpPr>
        <p:spPr/>
        <p:txBody>
          <a:bodyPr/>
          <a:lstStyle/>
          <a:p>
            <a:r>
              <a:rPr lang="en-US"/>
              <a:t>&gt;&gt; </a:t>
            </a:r>
            <a:fld id="{626C978B-826E-438C-909A-E9C381D3FF04}" type="slidenum">
              <a:rPr lang="en-US" smtClean="0"/>
            </a:fld>
            <a:endParaRPr lang="en-US" dirty="0"/>
          </a:p>
        </p:txBody>
      </p:sp>
      <p:sp>
        <p:nvSpPr>
          <p:cNvPr id="4" name="Text Placeholder 6"/>
          <p:cNvSpPr>
            <a:spLocks noGrp="1"/>
          </p:cNvSpPr>
          <p:nvPr>
            <p:ph type="body" sz="quarter" idx="16" hasCustomPrompt="1"/>
          </p:nvPr>
        </p:nvSpPr>
        <p:spPr>
          <a:xfrm>
            <a:off x="9138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5" name="Text Placeholder 6"/>
          <p:cNvSpPr>
            <a:spLocks noGrp="1"/>
          </p:cNvSpPr>
          <p:nvPr>
            <p:ph type="body" sz="quarter" idx="17" hasCustomPrompt="1"/>
          </p:nvPr>
        </p:nvSpPr>
        <p:spPr>
          <a:xfrm>
            <a:off x="4514270" y="4884003"/>
            <a:ext cx="3078480" cy="553998"/>
          </a:xfrm>
        </p:spPr>
        <p:txBody>
          <a:bodyPr/>
          <a:lstStyle>
            <a:lvl1pPr marL="0" indent="0">
              <a:buNone/>
              <a:defRPr sz="1800">
                <a:solidFill>
                  <a:schemeClr val="tx1"/>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7" name="Text Placeholder 6"/>
          <p:cNvSpPr>
            <a:spLocks noGrp="1"/>
          </p:cNvSpPr>
          <p:nvPr>
            <p:ph type="body" sz="quarter" idx="18" hasCustomPrompt="1"/>
          </p:nvPr>
        </p:nvSpPr>
        <p:spPr>
          <a:xfrm>
            <a:off x="8114720" y="4884003"/>
            <a:ext cx="3078480" cy="553998"/>
          </a:xfrm>
        </p:spPr>
        <p:txBody>
          <a:bodyPr/>
          <a:lstStyle>
            <a:lvl1pPr marL="0" indent="0">
              <a:buNone/>
              <a:defRPr sz="1800">
                <a:solidFill>
                  <a:srgbClr val="171C2D"/>
                </a:solidFill>
              </a:defRPr>
            </a:lvl1pPr>
            <a:lvl2pPr>
              <a:defRPr sz="1350"/>
            </a:lvl2pPr>
            <a:lvl3pPr>
              <a:defRPr sz="1350"/>
            </a:lvl3pPr>
            <a:lvl4pPr>
              <a:defRPr sz="1350"/>
            </a:lvl4pPr>
            <a:lvl5pPr>
              <a:defRPr sz="1350"/>
            </a:lvl5pPr>
          </a:lstStyle>
          <a:p>
            <a:pPr lvl="0"/>
            <a:r>
              <a:rPr lang="en-US" dirty="0"/>
              <a:t>Insert additional supporting text here.</a:t>
            </a:r>
            <a:endParaRPr lang="en-US" dirty="0"/>
          </a:p>
        </p:txBody>
      </p:sp>
      <p:sp>
        <p:nvSpPr>
          <p:cNvPr id="8" name="Picture Placeholder 426"/>
          <p:cNvSpPr>
            <a:spLocks noGrp="1"/>
          </p:cNvSpPr>
          <p:nvPr>
            <p:ph type="pic" sz="quarter" idx="11"/>
          </p:nvPr>
        </p:nvSpPr>
        <p:spPr>
          <a:xfrm>
            <a:off x="810710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9" name="Picture Placeholder 426"/>
          <p:cNvSpPr>
            <a:spLocks noGrp="1"/>
          </p:cNvSpPr>
          <p:nvPr>
            <p:ph type="pic" sz="quarter" idx="19"/>
          </p:nvPr>
        </p:nvSpPr>
        <p:spPr>
          <a:xfrm>
            <a:off x="906201"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
        <p:nvSpPr>
          <p:cNvPr id="10" name="Picture Placeholder 426"/>
          <p:cNvSpPr>
            <a:spLocks noGrp="1"/>
          </p:cNvSpPr>
          <p:nvPr>
            <p:ph type="pic" sz="quarter" idx="20"/>
          </p:nvPr>
        </p:nvSpPr>
        <p:spPr>
          <a:xfrm>
            <a:off x="4514270" y="1455003"/>
            <a:ext cx="3086100" cy="3086100"/>
          </a:xfrm>
          <a:solidFill>
            <a:schemeClr val="accent3"/>
          </a:solidFill>
        </p:spPr>
        <p:txBody>
          <a:bodyPr tIns="1371600" bIns="0" anchor="ctr" anchorCtr="0">
            <a:noAutofit/>
          </a:bodyPr>
          <a:lstStyle>
            <a:lvl1pPr marL="0" indent="0" algn="ctr">
              <a:buNone/>
              <a:defRPr sz="1350"/>
            </a:lvl1pPr>
          </a:lstStyle>
          <a:p>
            <a:r>
              <a:rPr lang="en-US"/>
              <a:t>Click icon to add picture</a:t>
            </a:r>
            <a:endParaRPr lang="en-US" dirty="0"/>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Simple Statemen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pic>
        <p:nvPicPr>
          <p:cNvPr id="8" name="Picture 7" descr="111.png"/>
          <p:cNvPicPr>
            <a:picLocks noChangeAspect="1"/>
          </p:cNvPicPr>
          <p:nvPr userDrawn="1"/>
        </p:nvPicPr>
        <p:blipFill rotWithShape="1">
          <a:blip r:embed="rId2" cstate="print">
            <a:extLst>
              <a:ext uri="{28A0092B-C50C-407E-A947-70E740481C1C}">
                <a14:useLocalDpi xmlns:a14="http://schemas.microsoft.com/office/drawing/2010/main" val="0"/>
              </a:ext>
            </a:extLst>
          </a:blip>
          <a:srcRect b="3090"/>
          <a:stretch>
            <a:fillRect/>
          </a:stretch>
        </p:blipFill>
        <p:spPr>
          <a:xfrm>
            <a:off x="8903979" y="0"/>
            <a:ext cx="3288021" cy="6882659"/>
          </a:xfrm>
          <a:prstGeom prst="rect">
            <a:avLst/>
          </a:prstGeom>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imple Statement with Picture">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952500" y="2286762"/>
            <a:ext cx="5772150" cy="761746"/>
          </a:xfrm>
        </p:spPr>
        <p:txBody>
          <a:bodyPr/>
          <a:lstStyle>
            <a:lvl1pPr>
              <a:defRPr lang="en-US" sz="4800" b="1" i="0" kern="1200" dirty="0">
                <a:solidFill>
                  <a:srgbClr val="171C2D"/>
                </a:solidFill>
                <a:latin typeface="Arial" panose="02080604020202020204" pitchFamily="34" charset="0"/>
                <a:ea typeface="+mj-ea"/>
                <a:cs typeface="Arial" panose="02080604020202020204" pitchFamily="34" charset="0"/>
              </a:defRPr>
            </a:lvl1pPr>
          </a:lstStyle>
          <a:p>
            <a:r>
              <a:rPr lang="en-US" dirty="0"/>
              <a:t>Simple Statement</a:t>
            </a:r>
            <a:endParaRPr lang="en-US" dirty="0"/>
          </a:p>
        </p:txBody>
      </p:sp>
      <p:sp>
        <p:nvSpPr>
          <p:cNvPr id="5"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
        <p:nvSpPr>
          <p:cNvPr id="6" name="Text Placeholder 5"/>
          <p:cNvSpPr>
            <a:spLocks noGrp="1"/>
          </p:cNvSpPr>
          <p:nvPr>
            <p:ph type="body" sz="quarter" idx="12" hasCustomPrompt="1"/>
          </p:nvPr>
        </p:nvSpPr>
        <p:spPr>
          <a:xfrm>
            <a:off x="952500" y="3048509"/>
            <a:ext cx="5772150" cy="1354217"/>
          </a:xfrm>
        </p:spPr>
        <p:txBody>
          <a:bodyPr/>
          <a:lstStyle>
            <a:lvl1pPr marL="0" indent="0">
              <a:buNone/>
              <a:defRPr sz="4400" b="0" i="0" baseline="0">
                <a:solidFill>
                  <a:srgbClr val="EC1C24"/>
                </a:solidFill>
                <a:latin typeface="Arial" panose="02080604020202020204" pitchFamily="34" charset="0"/>
                <a:ea typeface="Arial" panose="02080604020202020204" pitchFamily="34" charset="0"/>
                <a:cs typeface="Arial" panose="02080604020202020204" pitchFamily="34" charset="0"/>
              </a:defRPr>
            </a:lvl1pPr>
          </a:lstStyle>
          <a:p>
            <a:pPr lvl="0"/>
            <a:r>
              <a:rPr lang="en-US" dirty="0"/>
              <a:t>Introduction or Concept Slide</a:t>
            </a:r>
            <a:endParaRPr lang="en-US" dirty="0"/>
          </a:p>
        </p:txBody>
      </p:sp>
      <p:sp>
        <p:nvSpPr>
          <p:cNvPr id="7" name="Picture Placeholder 14"/>
          <p:cNvSpPr>
            <a:spLocks noGrp="1"/>
          </p:cNvSpPr>
          <p:nvPr>
            <p:ph type="pic" sz="quarter" idx="13"/>
          </p:nvPr>
        </p:nvSpPr>
        <p:spPr>
          <a:xfrm>
            <a:off x="6781800" y="1200150"/>
            <a:ext cx="4457700" cy="4457700"/>
          </a:xfrm>
        </p:spPr>
        <p:txBody>
          <a:bodyPr/>
          <a:lstStyle>
            <a:lvl1pPr marL="0" indent="0">
              <a:buNone/>
              <a:defRPr/>
            </a:lvl1pPr>
          </a:lstStyle>
          <a:p>
            <a:r>
              <a:rPr lang="en-US"/>
              <a:t>Click icon to add picture</a:t>
            </a:r>
            <a:endParaRPr lang="en-US" dirty="0"/>
          </a:p>
        </p:txBody>
      </p:sp>
      <p:pic>
        <p:nvPicPr>
          <p:cNvPr id="9" name="Picture 8" descr="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017000" y="0"/>
            <a:ext cx="3175000" cy="6858000"/>
          </a:xfrm>
          <a:prstGeom prst="rect">
            <a:avLst/>
          </a:prstGeom>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Blank Layout (WHITE)">
    <p:spTree>
      <p:nvGrpSpPr>
        <p:cNvPr id="1" name=""/>
        <p:cNvGrpSpPr/>
        <p:nvPr/>
      </p:nvGrpSpPr>
      <p:grpSpPr>
        <a:xfrm>
          <a:off x="0" y="0"/>
          <a:ext cx="0" cy="0"/>
          <a:chOff x="0" y="0"/>
          <a:chExt cx="0" cy="0"/>
        </a:xfrm>
      </p:grpSpPr>
      <p:sp>
        <p:nvSpPr>
          <p:cNvPr id="4"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Take-Away Slide (Sub-Headers)">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17221" y="212983"/>
            <a:ext cx="10614040" cy="492443"/>
          </a:xfrm>
        </p:spPr>
        <p:txBody>
          <a:bodyPr/>
          <a:lstStyle>
            <a:lvl1pPr>
              <a:defRPr sz="3200" baseline="0"/>
            </a:lvl1pPr>
          </a:lstStyle>
          <a:p>
            <a:r>
              <a:rPr lang="en-US" dirty="0"/>
              <a:t>Take-Away Slide</a:t>
            </a:r>
            <a:endParaRPr lang="en-US" dirty="0"/>
          </a:p>
        </p:txBody>
      </p:sp>
      <p:sp>
        <p:nvSpPr>
          <p:cNvPr id="7" name="Text Placeholder 3"/>
          <p:cNvSpPr>
            <a:spLocks noGrp="1"/>
          </p:cNvSpPr>
          <p:nvPr>
            <p:ph type="body" sz="quarter" idx="15" hasCustomPrompt="1"/>
          </p:nvPr>
        </p:nvSpPr>
        <p:spPr>
          <a:xfrm>
            <a:off x="960120" y="1538984"/>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9" name="Text Placeholder 2"/>
          <p:cNvSpPr>
            <a:spLocks noGrp="1"/>
          </p:cNvSpPr>
          <p:nvPr>
            <p:ph type="body" sz="quarter" idx="17" hasCustomPrompt="1"/>
          </p:nvPr>
        </p:nvSpPr>
        <p:spPr>
          <a:xfrm>
            <a:off x="960119" y="2101122"/>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3" name="Text Placeholder 3"/>
          <p:cNvSpPr>
            <a:spLocks noGrp="1"/>
          </p:cNvSpPr>
          <p:nvPr>
            <p:ph type="body" sz="quarter" idx="23" hasCustomPrompt="1"/>
          </p:nvPr>
        </p:nvSpPr>
        <p:spPr>
          <a:xfrm>
            <a:off x="960120" y="3153729"/>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4" name="Text Placeholder 2"/>
          <p:cNvSpPr>
            <a:spLocks noGrp="1"/>
          </p:cNvSpPr>
          <p:nvPr>
            <p:ph type="body" sz="quarter" idx="24" hasCustomPrompt="1"/>
          </p:nvPr>
        </p:nvSpPr>
        <p:spPr>
          <a:xfrm>
            <a:off x="960119" y="3705946"/>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5" name="Text Placeholder 3"/>
          <p:cNvSpPr>
            <a:spLocks noGrp="1"/>
          </p:cNvSpPr>
          <p:nvPr>
            <p:ph type="body" sz="quarter" idx="25" hasCustomPrompt="1"/>
          </p:nvPr>
        </p:nvSpPr>
        <p:spPr>
          <a:xfrm>
            <a:off x="960120" y="4768475"/>
            <a:ext cx="10256520" cy="508722"/>
          </a:xfrm>
          <a:noFill/>
        </p:spPr>
        <p:txBody>
          <a:bodyPr tIns="0" bIns="0" anchor="ctr"/>
          <a:lstStyle>
            <a:lvl1pPr marL="0" indent="0">
              <a:buNone/>
              <a:defRPr sz="3400" b="0">
                <a:solidFill>
                  <a:srgbClr val="FF0000"/>
                </a:solidFill>
              </a:defRPr>
            </a:lvl1pPr>
          </a:lstStyle>
          <a:p>
            <a:r>
              <a:rPr lang="en-US" kern="0" dirty="0"/>
              <a:t>List item header text style</a:t>
            </a:r>
            <a:endParaRPr lang="en-US" kern="0" dirty="0"/>
          </a:p>
        </p:txBody>
      </p:sp>
      <p:sp>
        <p:nvSpPr>
          <p:cNvPr id="16" name="Text Placeholder 2"/>
          <p:cNvSpPr>
            <a:spLocks noGrp="1"/>
          </p:cNvSpPr>
          <p:nvPr>
            <p:ph type="body" sz="quarter" idx="26" hasCustomPrompt="1"/>
          </p:nvPr>
        </p:nvSpPr>
        <p:spPr>
          <a:xfrm>
            <a:off x="960119" y="5330613"/>
            <a:ext cx="10248939" cy="562137"/>
          </a:xfrm>
        </p:spPr>
        <p:txBody>
          <a:bodyPr lIns="0" tIns="0" rIns="0" bIns="91440"/>
          <a:lstStyle>
            <a:lvl1pPr marL="0" indent="0">
              <a:lnSpc>
                <a:spcPct val="100000"/>
              </a:lnSpc>
              <a:spcBef>
                <a:spcPts val="600"/>
              </a:spcBef>
              <a:spcAft>
                <a:spcPts val="600"/>
              </a:spcAft>
              <a:buNone/>
              <a:defRPr lang="en-US" b="0" dirty="0"/>
            </a:lvl1pPr>
            <a:lvl2pPr marL="171450" indent="-163830">
              <a:lnSpc>
                <a:spcPct val="150000"/>
              </a:lnSpc>
              <a:buFontTx/>
              <a:buBlip>
                <a:blip r:embed="rId2"/>
              </a:buBlip>
              <a:defRPr sz="1800">
                <a:solidFill>
                  <a:srgbClr val="5D606C"/>
                </a:solidFill>
              </a:defRPr>
            </a:lvl2pPr>
            <a:lvl3pPr marL="462280" indent="-290830">
              <a:lnSpc>
                <a:spcPct val="150000"/>
              </a:lnSpc>
              <a:buFontTx/>
              <a:buBlip>
                <a:blip r:embed="rId3"/>
              </a:buBlip>
              <a:defRPr sz="1800">
                <a:solidFill>
                  <a:srgbClr val="5D606C"/>
                </a:solidFill>
              </a:defRPr>
            </a:lvl3pPr>
            <a:lvl4pPr>
              <a:defRPr>
                <a:solidFill>
                  <a:srgbClr val="5D606C"/>
                </a:solidFill>
              </a:defRPr>
            </a:lvl4pPr>
            <a:lvl5pPr>
              <a:defRPr>
                <a:solidFill>
                  <a:srgbClr val="5D606C"/>
                </a:solidFill>
              </a:defRPr>
            </a:lvl5pPr>
          </a:lstStyle>
          <a:p>
            <a:pPr lvl="0"/>
            <a:r>
              <a:rPr lang="en-US" dirty="0"/>
              <a:t>List item subhead text style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a:t>
            </a:r>
            <a:endParaRPr lang="en-US" dirty="0"/>
          </a:p>
        </p:txBody>
      </p:sp>
      <p:sp>
        <p:nvSpPr>
          <p:cNvPr id="10" name="Slide Number Placeholder 2"/>
          <p:cNvSpPr>
            <a:spLocks noGrp="1"/>
          </p:cNvSpPr>
          <p:nvPr>
            <p:ph type="sldNum" sz="quarter" idx="10"/>
          </p:nvPr>
        </p:nvSpPr>
        <p:spPr>
          <a:xfrm>
            <a:off x="647700" y="6356350"/>
            <a:ext cx="2743200" cy="365125"/>
          </a:xfrm>
        </p:spPr>
        <p:txBody>
          <a:bodyPr/>
          <a:lstStyle/>
          <a:p>
            <a:r>
              <a:rPr lang="en-US"/>
              <a:t>&gt;&gt; </a:t>
            </a:r>
            <a:fld id="{626C978B-826E-438C-909A-E9C381D3FF04}" type="slidenum">
              <a:rPr lang="en-US" smtClean="0"/>
            </a:fld>
            <a:endParaRPr lang="en-US" dirty="0"/>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7" Type="http://schemas.openxmlformats.org/officeDocument/2006/relationships/theme" Target="../theme/theme1.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12.xml"/><Relationship Id="rId8" Type="http://schemas.openxmlformats.org/officeDocument/2006/relationships/slideLayout" Target="../slideLayouts/slideLayout211.xml"/><Relationship Id="rId7" Type="http://schemas.openxmlformats.org/officeDocument/2006/relationships/slideLayout" Target="../slideLayouts/slideLayout210.xml"/><Relationship Id="rId6" Type="http://schemas.openxmlformats.org/officeDocument/2006/relationships/slideLayout" Target="../slideLayouts/slideLayout209.xml"/><Relationship Id="rId5" Type="http://schemas.openxmlformats.org/officeDocument/2006/relationships/slideLayout" Target="../slideLayouts/slideLayout208.xml"/><Relationship Id="rId4" Type="http://schemas.openxmlformats.org/officeDocument/2006/relationships/slideLayout" Target="../slideLayouts/slideLayout207.xml"/><Relationship Id="rId3" Type="http://schemas.openxmlformats.org/officeDocument/2006/relationships/slideLayout" Target="../slideLayouts/slideLayout206.xml"/><Relationship Id="rId27" Type="http://schemas.openxmlformats.org/officeDocument/2006/relationships/theme" Target="../theme/theme10.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27.xml"/><Relationship Id="rId23" Type="http://schemas.openxmlformats.org/officeDocument/2006/relationships/slideLayout" Target="../slideLayouts/slideLayout226.xml"/><Relationship Id="rId22" Type="http://schemas.openxmlformats.org/officeDocument/2006/relationships/slideLayout" Target="../slideLayouts/slideLayout225.xml"/><Relationship Id="rId21" Type="http://schemas.openxmlformats.org/officeDocument/2006/relationships/slideLayout" Target="../slideLayouts/slideLayout224.xml"/><Relationship Id="rId20" Type="http://schemas.openxmlformats.org/officeDocument/2006/relationships/slideLayout" Target="../slideLayouts/slideLayout223.xml"/><Relationship Id="rId2" Type="http://schemas.openxmlformats.org/officeDocument/2006/relationships/slideLayout" Target="../slideLayouts/slideLayout205.xml"/><Relationship Id="rId19" Type="http://schemas.openxmlformats.org/officeDocument/2006/relationships/slideLayout" Target="../slideLayouts/slideLayout222.xml"/><Relationship Id="rId18" Type="http://schemas.openxmlformats.org/officeDocument/2006/relationships/slideLayout" Target="../slideLayouts/slideLayout221.xml"/><Relationship Id="rId17" Type="http://schemas.openxmlformats.org/officeDocument/2006/relationships/slideLayout" Target="../slideLayouts/slideLayout220.xml"/><Relationship Id="rId16" Type="http://schemas.openxmlformats.org/officeDocument/2006/relationships/slideLayout" Target="../slideLayouts/slideLayout219.xml"/><Relationship Id="rId15" Type="http://schemas.openxmlformats.org/officeDocument/2006/relationships/slideLayout" Target="../slideLayouts/slideLayout218.xml"/><Relationship Id="rId14" Type="http://schemas.openxmlformats.org/officeDocument/2006/relationships/slideLayout" Target="../slideLayouts/slideLayout217.xml"/><Relationship Id="rId13" Type="http://schemas.openxmlformats.org/officeDocument/2006/relationships/slideLayout" Target="../slideLayouts/slideLayout216.xml"/><Relationship Id="rId12" Type="http://schemas.openxmlformats.org/officeDocument/2006/relationships/slideLayout" Target="../slideLayouts/slideLayout215.xml"/><Relationship Id="rId11" Type="http://schemas.openxmlformats.org/officeDocument/2006/relationships/slideLayout" Target="../slideLayouts/slideLayout214.xml"/><Relationship Id="rId10" Type="http://schemas.openxmlformats.org/officeDocument/2006/relationships/slideLayout" Target="../slideLayouts/slideLayout213.xml"/><Relationship Id="rId1" Type="http://schemas.openxmlformats.org/officeDocument/2006/relationships/slideLayout" Target="../slideLayouts/slideLayout204.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36.xml"/><Relationship Id="rId8" Type="http://schemas.openxmlformats.org/officeDocument/2006/relationships/slideLayout" Target="../slideLayouts/slideLayout235.xml"/><Relationship Id="rId7" Type="http://schemas.openxmlformats.org/officeDocument/2006/relationships/slideLayout" Target="../slideLayouts/slideLayout234.xml"/><Relationship Id="rId6" Type="http://schemas.openxmlformats.org/officeDocument/2006/relationships/slideLayout" Target="../slideLayouts/slideLayout233.xml"/><Relationship Id="rId5" Type="http://schemas.openxmlformats.org/officeDocument/2006/relationships/slideLayout" Target="../slideLayouts/slideLayout232.xml"/><Relationship Id="rId4" Type="http://schemas.openxmlformats.org/officeDocument/2006/relationships/slideLayout" Target="../slideLayouts/slideLayout231.xml"/><Relationship Id="rId3" Type="http://schemas.openxmlformats.org/officeDocument/2006/relationships/slideLayout" Target="../slideLayouts/slideLayout230.xml"/><Relationship Id="rId27" Type="http://schemas.openxmlformats.org/officeDocument/2006/relationships/theme" Target="../theme/theme11.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51.xml"/><Relationship Id="rId23" Type="http://schemas.openxmlformats.org/officeDocument/2006/relationships/slideLayout" Target="../slideLayouts/slideLayout250.xml"/><Relationship Id="rId22" Type="http://schemas.openxmlformats.org/officeDocument/2006/relationships/slideLayout" Target="../slideLayouts/slideLayout249.xml"/><Relationship Id="rId21" Type="http://schemas.openxmlformats.org/officeDocument/2006/relationships/slideLayout" Target="../slideLayouts/slideLayout248.xml"/><Relationship Id="rId20" Type="http://schemas.openxmlformats.org/officeDocument/2006/relationships/slideLayout" Target="../slideLayouts/slideLayout247.xml"/><Relationship Id="rId2" Type="http://schemas.openxmlformats.org/officeDocument/2006/relationships/slideLayout" Target="../slideLayouts/slideLayout229.xml"/><Relationship Id="rId19" Type="http://schemas.openxmlformats.org/officeDocument/2006/relationships/slideLayout" Target="../slideLayouts/slideLayout246.xml"/><Relationship Id="rId18" Type="http://schemas.openxmlformats.org/officeDocument/2006/relationships/slideLayout" Target="../slideLayouts/slideLayout245.xml"/><Relationship Id="rId17" Type="http://schemas.openxmlformats.org/officeDocument/2006/relationships/slideLayout" Target="../slideLayouts/slideLayout244.xml"/><Relationship Id="rId16" Type="http://schemas.openxmlformats.org/officeDocument/2006/relationships/slideLayout" Target="../slideLayouts/slideLayout243.xml"/><Relationship Id="rId15" Type="http://schemas.openxmlformats.org/officeDocument/2006/relationships/slideLayout" Target="../slideLayouts/slideLayout242.xml"/><Relationship Id="rId14" Type="http://schemas.openxmlformats.org/officeDocument/2006/relationships/slideLayout" Target="../slideLayouts/slideLayout241.xml"/><Relationship Id="rId13" Type="http://schemas.openxmlformats.org/officeDocument/2006/relationships/slideLayout" Target="../slideLayouts/slideLayout240.xml"/><Relationship Id="rId12" Type="http://schemas.openxmlformats.org/officeDocument/2006/relationships/slideLayout" Target="../slideLayouts/slideLayout239.xml"/><Relationship Id="rId11" Type="http://schemas.openxmlformats.org/officeDocument/2006/relationships/slideLayout" Target="../slideLayouts/slideLayout238.xml"/><Relationship Id="rId10" Type="http://schemas.openxmlformats.org/officeDocument/2006/relationships/slideLayout" Target="../slideLayouts/slideLayout237.xml"/><Relationship Id="rId1" Type="http://schemas.openxmlformats.org/officeDocument/2006/relationships/slideLayout" Target="../slideLayouts/slideLayout228.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260.xml"/><Relationship Id="rId8" Type="http://schemas.openxmlformats.org/officeDocument/2006/relationships/slideLayout" Target="../slideLayouts/slideLayout259.xml"/><Relationship Id="rId7" Type="http://schemas.openxmlformats.org/officeDocument/2006/relationships/slideLayout" Target="../slideLayouts/slideLayout258.xml"/><Relationship Id="rId6" Type="http://schemas.openxmlformats.org/officeDocument/2006/relationships/slideLayout" Target="../slideLayouts/slideLayout257.xml"/><Relationship Id="rId5" Type="http://schemas.openxmlformats.org/officeDocument/2006/relationships/slideLayout" Target="../slideLayouts/slideLayout256.xml"/><Relationship Id="rId4" Type="http://schemas.openxmlformats.org/officeDocument/2006/relationships/slideLayout" Target="../slideLayouts/slideLayout255.xml"/><Relationship Id="rId3" Type="http://schemas.openxmlformats.org/officeDocument/2006/relationships/slideLayout" Target="../slideLayouts/slideLayout254.xml"/><Relationship Id="rId27" Type="http://schemas.openxmlformats.org/officeDocument/2006/relationships/theme" Target="../theme/theme12.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75.xml"/><Relationship Id="rId23" Type="http://schemas.openxmlformats.org/officeDocument/2006/relationships/slideLayout" Target="../slideLayouts/slideLayout274.xml"/><Relationship Id="rId22" Type="http://schemas.openxmlformats.org/officeDocument/2006/relationships/slideLayout" Target="../slideLayouts/slideLayout273.xml"/><Relationship Id="rId21" Type="http://schemas.openxmlformats.org/officeDocument/2006/relationships/slideLayout" Target="../slideLayouts/slideLayout272.xml"/><Relationship Id="rId20" Type="http://schemas.openxmlformats.org/officeDocument/2006/relationships/slideLayout" Target="../slideLayouts/slideLayout271.xml"/><Relationship Id="rId2" Type="http://schemas.openxmlformats.org/officeDocument/2006/relationships/slideLayout" Target="../slideLayouts/slideLayout253.xml"/><Relationship Id="rId19" Type="http://schemas.openxmlformats.org/officeDocument/2006/relationships/slideLayout" Target="../slideLayouts/slideLayout270.xml"/><Relationship Id="rId18" Type="http://schemas.openxmlformats.org/officeDocument/2006/relationships/slideLayout" Target="../slideLayouts/slideLayout269.xml"/><Relationship Id="rId17" Type="http://schemas.openxmlformats.org/officeDocument/2006/relationships/slideLayout" Target="../slideLayouts/slideLayout268.xml"/><Relationship Id="rId16" Type="http://schemas.openxmlformats.org/officeDocument/2006/relationships/slideLayout" Target="../slideLayouts/slideLayout267.xml"/><Relationship Id="rId15" Type="http://schemas.openxmlformats.org/officeDocument/2006/relationships/slideLayout" Target="../slideLayouts/slideLayout266.xml"/><Relationship Id="rId14" Type="http://schemas.openxmlformats.org/officeDocument/2006/relationships/slideLayout" Target="../slideLayouts/slideLayout265.xml"/><Relationship Id="rId13" Type="http://schemas.openxmlformats.org/officeDocument/2006/relationships/slideLayout" Target="../slideLayouts/slideLayout264.xml"/><Relationship Id="rId12" Type="http://schemas.openxmlformats.org/officeDocument/2006/relationships/slideLayout" Target="../slideLayouts/slideLayout263.xml"/><Relationship Id="rId11" Type="http://schemas.openxmlformats.org/officeDocument/2006/relationships/slideLayout" Target="../slideLayouts/slideLayout262.xml"/><Relationship Id="rId10" Type="http://schemas.openxmlformats.org/officeDocument/2006/relationships/slideLayout" Target="../slideLayouts/slideLayout261.xml"/><Relationship Id="rId1" Type="http://schemas.openxmlformats.org/officeDocument/2006/relationships/slideLayout" Target="../slideLayouts/slideLayout252.xml"/></Relationships>
</file>

<file path=ppt/slideMasters/_rels/slideMaster13.xml.rels><?xml version="1.0" encoding="UTF-8" standalone="yes"?>
<Relationships xmlns="http://schemas.openxmlformats.org/package/2006/relationships"><Relationship Id="rId9" Type="http://schemas.openxmlformats.org/officeDocument/2006/relationships/slideLayout" Target="../slideLayouts/slideLayout284.xml"/><Relationship Id="rId8" Type="http://schemas.openxmlformats.org/officeDocument/2006/relationships/slideLayout" Target="../slideLayouts/slideLayout283.xml"/><Relationship Id="rId7" Type="http://schemas.openxmlformats.org/officeDocument/2006/relationships/slideLayout" Target="../slideLayouts/slideLayout282.xml"/><Relationship Id="rId6" Type="http://schemas.openxmlformats.org/officeDocument/2006/relationships/slideLayout" Target="../slideLayouts/slideLayout281.xml"/><Relationship Id="rId5" Type="http://schemas.openxmlformats.org/officeDocument/2006/relationships/slideLayout" Target="../slideLayouts/slideLayout280.xml"/><Relationship Id="rId4" Type="http://schemas.openxmlformats.org/officeDocument/2006/relationships/slideLayout" Target="../slideLayouts/slideLayout279.xml"/><Relationship Id="rId3" Type="http://schemas.openxmlformats.org/officeDocument/2006/relationships/slideLayout" Target="../slideLayouts/slideLayout278.xml"/><Relationship Id="rId27" Type="http://schemas.openxmlformats.org/officeDocument/2006/relationships/theme" Target="../theme/theme13.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99.xml"/><Relationship Id="rId23" Type="http://schemas.openxmlformats.org/officeDocument/2006/relationships/slideLayout" Target="../slideLayouts/slideLayout298.xml"/><Relationship Id="rId22" Type="http://schemas.openxmlformats.org/officeDocument/2006/relationships/slideLayout" Target="../slideLayouts/slideLayout297.xml"/><Relationship Id="rId21" Type="http://schemas.openxmlformats.org/officeDocument/2006/relationships/slideLayout" Target="../slideLayouts/slideLayout296.xml"/><Relationship Id="rId20" Type="http://schemas.openxmlformats.org/officeDocument/2006/relationships/slideLayout" Target="../slideLayouts/slideLayout295.xml"/><Relationship Id="rId2" Type="http://schemas.openxmlformats.org/officeDocument/2006/relationships/slideLayout" Target="../slideLayouts/slideLayout277.xml"/><Relationship Id="rId19" Type="http://schemas.openxmlformats.org/officeDocument/2006/relationships/slideLayout" Target="../slideLayouts/slideLayout294.xml"/><Relationship Id="rId18" Type="http://schemas.openxmlformats.org/officeDocument/2006/relationships/slideLayout" Target="../slideLayouts/slideLayout293.xml"/><Relationship Id="rId17" Type="http://schemas.openxmlformats.org/officeDocument/2006/relationships/slideLayout" Target="../slideLayouts/slideLayout292.xml"/><Relationship Id="rId16" Type="http://schemas.openxmlformats.org/officeDocument/2006/relationships/slideLayout" Target="../slideLayouts/slideLayout291.xml"/><Relationship Id="rId15" Type="http://schemas.openxmlformats.org/officeDocument/2006/relationships/slideLayout" Target="../slideLayouts/slideLayout290.xml"/><Relationship Id="rId14" Type="http://schemas.openxmlformats.org/officeDocument/2006/relationships/slideLayout" Target="../slideLayouts/slideLayout289.xml"/><Relationship Id="rId13" Type="http://schemas.openxmlformats.org/officeDocument/2006/relationships/slideLayout" Target="../slideLayouts/slideLayout288.xml"/><Relationship Id="rId12" Type="http://schemas.openxmlformats.org/officeDocument/2006/relationships/slideLayout" Target="../slideLayouts/slideLayout287.xml"/><Relationship Id="rId11" Type="http://schemas.openxmlformats.org/officeDocument/2006/relationships/slideLayout" Target="../slideLayouts/slideLayout286.xml"/><Relationship Id="rId10" Type="http://schemas.openxmlformats.org/officeDocument/2006/relationships/slideLayout" Target="../slideLayouts/slideLayout285.xml"/><Relationship Id="rId1" Type="http://schemas.openxmlformats.org/officeDocument/2006/relationships/slideLayout" Target="../slideLayouts/slideLayout276.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308.xml"/><Relationship Id="rId8" Type="http://schemas.openxmlformats.org/officeDocument/2006/relationships/slideLayout" Target="../slideLayouts/slideLayout307.xml"/><Relationship Id="rId7" Type="http://schemas.openxmlformats.org/officeDocument/2006/relationships/slideLayout" Target="../slideLayouts/slideLayout306.xml"/><Relationship Id="rId6" Type="http://schemas.openxmlformats.org/officeDocument/2006/relationships/slideLayout" Target="../slideLayouts/slideLayout305.xml"/><Relationship Id="rId5" Type="http://schemas.openxmlformats.org/officeDocument/2006/relationships/slideLayout" Target="../slideLayouts/slideLayout304.xml"/><Relationship Id="rId4" Type="http://schemas.openxmlformats.org/officeDocument/2006/relationships/slideLayout" Target="../slideLayouts/slideLayout303.xml"/><Relationship Id="rId3" Type="http://schemas.openxmlformats.org/officeDocument/2006/relationships/slideLayout" Target="../slideLayouts/slideLayout302.xml"/><Relationship Id="rId27" Type="http://schemas.openxmlformats.org/officeDocument/2006/relationships/theme" Target="../theme/theme14.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323.xml"/><Relationship Id="rId23" Type="http://schemas.openxmlformats.org/officeDocument/2006/relationships/slideLayout" Target="../slideLayouts/slideLayout322.xml"/><Relationship Id="rId22" Type="http://schemas.openxmlformats.org/officeDocument/2006/relationships/slideLayout" Target="../slideLayouts/slideLayout321.xml"/><Relationship Id="rId21" Type="http://schemas.openxmlformats.org/officeDocument/2006/relationships/slideLayout" Target="../slideLayouts/slideLayout320.xml"/><Relationship Id="rId20" Type="http://schemas.openxmlformats.org/officeDocument/2006/relationships/slideLayout" Target="../slideLayouts/slideLayout319.xml"/><Relationship Id="rId2" Type="http://schemas.openxmlformats.org/officeDocument/2006/relationships/slideLayout" Target="../slideLayouts/slideLayout301.xml"/><Relationship Id="rId19" Type="http://schemas.openxmlformats.org/officeDocument/2006/relationships/slideLayout" Target="../slideLayouts/slideLayout318.xml"/><Relationship Id="rId18" Type="http://schemas.openxmlformats.org/officeDocument/2006/relationships/slideLayout" Target="../slideLayouts/slideLayout317.xml"/><Relationship Id="rId17" Type="http://schemas.openxmlformats.org/officeDocument/2006/relationships/slideLayout" Target="../slideLayouts/slideLayout316.xml"/><Relationship Id="rId16" Type="http://schemas.openxmlformats.org/officeDocument/2006/relationships/slideLayout" Target="../slideLayouts/slideLayout315.xml"/><Relationship Id="rId15" Type="http://schemas.openxmlformats.org/officeDocument/2006/relationships/slideLayout" Target="../slideLayouts/slideLayout314.xml"/><Relationship Id="rId14" Type="http://schemas.openxmlformats.org/officeDocument/2006/relationships/slideLayout" Target="../slideLayouts/slideLayout313.xml"/><Relationship Id="rId13" Type="http://schemas.openxmlformats.org/officeDocument/2006/relationships/slideLayout" Target="../slideLayouts/slideLayout312.xml"/><Relationship Id="rId12" Type="http://schemas.openxmlformats.org/officeDocument/2006/relationships/slideLayout" Target="../slideLayouts/slideLayout311.xml"/><Relationship Id="rId11" Type="http://schemas.openxmlformats.org/officeDocument/2006/relationships/slideLayout" Target="../slideLayouts/slideLayout310.xml"/><Relationship Id="rId10" Type="http://schemas.openxmlformats.org/officeDocument/2006/relationships/slideLayout" Target="../slideLayouts/slideLayout309.xml"/><Relationship Id="rId1" Type="http://schemas.openxmlformats.org/officeDocument/2006/relationships/slideLayout" Target="../slideLayouts/slideLayout300.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32.xml"/><Relationship Id="rId8" Type="http://schemas.openxmlformats.org/officeDocument/2006/relationships/slideLayout" Target="../slideLayouts/slideLayout331.xml"/><Relationship Id="rId7" Type="http://schemas.openxmlformats.org/officeDocument/2006/relationships/slideLayout" Target="../slideLayouts/slideLayout330.xml"/><Relationship Id="rId6" Type="http://schemas.openxmlformats.org/officeDocument/2006/relationships/slideLayout" Target="../slideLayouts/slideLayout329.xml"/><Relationship Id="rId5" Type="http://schemas.openxmlformats.org/officeDocument/2006/relationships/slideLayout" Target="../slideLayouts/slideLayout328.xml"/><Relationship Id="rId4" Type="http://schemas.openxmlformats.org/officeDocument/2006/relationships/slideLayout" Target="../slideLayouts/slideLayout327.xml"/><Relationship Id="rId3" Type="http://schemas.openxmlformats.org/officeDocument/2006/relationships/slideLayout" Target="../slideLayouts/slideLayout326.xml"/><Relationship Id="rId27" Type="http://schemas.openxmlformats.org/officeDocument/2006/relationships/theme" Target="../theme/theme15.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347.xml"/><Relationship Id="rId23" Type="http://schemas.openxmlformats.org/officeDocument/2006/relationships/slideLayout" Target="../slideLayouts/slideLayout346.xml"/><Relationship Id="rId22" Type="http://schemas.openxmlformats.org/officeDocument/2006/relationships/slideLayout" Target="../slideLayouts/slideLayout345.xml"/><Relationship Id="rId21" Type="http://schemas.openxmlformats.org/officeDocument/2006/relationships/slideLayout" Target="../slideLayouts/slideLayout344.xml"/><Relationship Id="rId20" Type="http://schemas.openxmlformats.org/officeDocument/2006/relationships/slideLayout" Target="../slideLayouts/slideLayout343.xml"/><Relationship Id="rId2" Type="http://schemas.openxmlformats.org/officeDocument/2006/relationships/slideLayout" Target="../slideLayouts/slideLayout325.xml"/><Relationship Id="rId19" Type="http://schemas.openxmlformats.org/officeDocument/2006/relationships/slideLayout" Target="../slideLayouts/slideLayout342.xml"/><Relationship Id="rId18" Type="http://schemas.openxmlformats.org/officeDocument/2006/relationships/slideLayout" Target="../slideLayouts/slideLayout341.xml"/><Relationship Id="rId17" Type="http://schemas.openxmlformats.org/officeDocument/2006/relationships/slideLayout" Target="../slideLayouts/slideLayout340.xml"/><Relationship Id="rId16" Type="http://schemas.openxmlformats.org/officeDocument/2006/relationships/slideLayout" Target="../slideLayouts/slideLayout339.xml"/><Relationship Id="rId15" Type="http://schemas.openxmlformats.org/officeDocument/2006/relationships/slideLayout" Target="../slideLayouts/slideLayout338.xml"/><Relationship Id="rId14" Type="http://schemas.openxmlformats.org/officeDocument/2006/relationships/slideLayout" Target="../slideLayouts/slideLayout337.xml"/><Relationship Id="rId13" Type="http://schemas.openxmlformats.org/officeDocument/2006/relationships/slideLayout" Target="../slideLayouts/slideLayout336.xml"/><Relationship Id="rId12" Type="http://schemas.openxmlformats.org/officeDocument/2006/relationships/slideLayout" Target="../slideLayouts/slideLayout335.xml"/><Relationship Id="rId11" Type="http://schemas.openxmlformats.org/officeDocument/2006/relationships/slideLayout" Target="../slideLayouts/slideLayout334.xml"/><Relationship Id="rId10" Type="http://schemas.openxmlformats.org/officeDocument/2006/relationships/slideLayout" Target="../slideLayouts/slideLayout333.xml"/><Relationship Id="rId1" Type="http://schemas.openxmlformats.org/officeDocument/2006/relationships/slideLayout" Target="../slideLayouts/slideLayout324.xml"/></Relationships>
</file>

<file path=ppt/slideMasters/_rels/slideMaster16.xml.rels><?xml version="1.0" encoding="UTF-8" standalone="yes"?>
<Relationships xmlns="http://schemas.openxmlformats.org/package/2006/relationships"><Relationship Id="rId9" Type="http://schemas.openxmlformats.org/officeDocument/2006/relationships/slideLayout" Target="../slideLayouts/slideLayout356.xml"/><Relationship Id="rId8" Type="http://schemas.openxmlformats.org/officeDocument/2006/relationships/slideLayout" Target="../slideLayouts/slideLayout355.xml"/><Relationship Id="rId7" Type="http://schemas.openxmlformats.org/officeDocument/2006/relationships/slideLayout" Target="../slideLayouts/slideLayout354.xml"/><Relationship Id="rId6" Type="http://schemas.openxmlformats.org/officeDocument/2006/relationships/slideLayout" Target="../slideLayouts/slideLayout353.xml"/><Relationship Id="rId5" Type="http://schemas.openxmlformats.org/officeDocument/2006/relationships/slideLayout" Target="../slideLayouts/slideLayout352.xml"/><Relationship Id="rId4" Type="http://schemas.openxmlformats.org/officeDocument/2006/relationships/slideLayout" Target="../slideLayouts/slideLayout351.xml"/><Relationship Id="rId3" Type="http://schemas.openxmlformats.org/officeDocument/2006/relationships/slideLayout" Target="../slideLayouts/slideLayout350.xml"/><Relationship Id="rId27" Type="http://schemas.openxmlformats.org/officeDocument/2006/relationships/theme" Target="../theme/theme16.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371.xml"/><Relationship Id="rId23" Type="http://schemas.openxmlformats.org/officeDocument/2006/relationships/slideLayout" Target="../slideLayouts/slideLayout370.xml"/><Relationship Id="rId22" Type="http://schemas.openxmlformats.org/officeDocument/2006/relationships/slideLayout" Target="../slideLayouts/slideLayout369.xml"/><Relationship Id="rId21" Type="http://schemas.openxmlformats.org/officeDocument/2006/relationships/slideLayout" Target="../slideLayouts/slideLayout368.xml"/><Relationship Id="rId20" Type="http://schemas.openxmlformats.org/officeDocument/2006/relationships/slideLayout" Target="../slideLayouts/slideLayout367.xml"/><Relationship Id="rId2" Type="http://schemas.openxmlformats.org/officeDocument/2006/relationships/slideLayout" Target="../slideLayouts/slideLayout349.xml"/><Relationship Id="rId19" Type="http://schemas.openxmlformats.org/officeDocument/2006/relationships/slideLayout" Target="../slideLayouts/slideLayout366.xml"/><Relationship Id="rId18" Type="http://schemas.openxmlformats.org/officeDocument/2006/relationships/slideLayout" Target="../slideLayouts/slideLayout365.xml"/><Relationship Id="rId17" Type="http://schemas.openxmlformats.org/officeDocument/2006/relationships/slideLayout" Target="../slideLayouts/slideLayout364.xml"/><Relationship Id="rId16" Type="http://schemas.openxmlformats.org/officeDocument/2006/relationships/slideLayout" Target="../slideLayouts/slideLayout363.xml"/><Relationship Id="rId15" Type="http://schemas.openxmlformats.org/officeDocument/2006/relationships/slideLayout" Target="../slideLayouts/slideLayout362.xml"/><Relationship Id="rId14" Type="http://schemas.openxmlformats.org/officeDocument/2006/relationships/slideLayout" Target="../slideLayouts/slideLayout361.xml"/><Relationship Id="rId13" Type="http://schemas.openxmlformats.org/officeDocument/2006/relationships/slideLayout" Target="../slideLayouts/slideLayout360.xml"/><Relationship Id="rId12" Type="http://schemas.openxmlformats.org/officeDocument/2006/relationships/slideLayout" Target="../slideLayouts/slideLayout359.xml"/><Relationship Id="rId11" Type="http://schemas.openxmlformats.org/officeDocument/2006/relationships/slideLayout" Target="../slideLayouts/slideLayout358.xml"/><Relationship Id="rId10" Type="http://schemas.openxmlformats.org/officeDocument/2006/relationships/slideLayout" Target="../slideLayouts/slideLayout357.xml"/><Relationship Id="rId1" Type="http://schemas.openxmlformats.org/officeDocument/2006/relationships/slideLayout" Target="../slideLayouts/slideLayout348.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80.xml"/><Relationship Id="rId8" Type="http://schemas.openxmlformats.org/officeDocument/2006/relationships/slideLayout" Target="../slideLayouts/slideLayout379.xml"/><Relationship Id="rId7" Type="http://schemas.openxmlformats.org/officeDocument/2006/relationships/slideLayout" Target="../slideLayouts/slideLayout378.xml"/><Relationship Id="rId6" Type="http://schemas.openxmlformats.org/officeDocument/2006/relationships/slideLayout" Target="../slideLayouts/slideLayout377.xml"/><Relationship Id="rId5" Type="http://schemas.openxmlformats.org/officeDocument/2006/relationships/slideLayout" Target="../slideLayouts/slideLayout376.xml"/><Relationship Id="rId4" Type="http://schemas.openxmlformats.org/officeDocument/2006/relationships/slideLayout" Target="../slideLayouts/slideLayout375.xml"/><Relationship Id="rId3" Type="http://schemas.openxmlformats.org/officeDocument/2006/relationships/slideLayout" Target="../slideLayouts/slideLayout374.xml"/><Relationship Id="rId27" Type="http://schemas.openxmlformats.org/officeDocument/2006/relationships/theme" Target="../theme/theme17.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395.xml"/><Relationship Id="rId23" Type="http://schemas.openxmlformats.org/officeDocument/2006/relationships/slideLayout" Target="../slideLayouts/slideLayout394.xml"/><Relationship Id="rId22" Type="http://schemas.openxmlformats.org/officeDocument/2006/relationships/slideLayout" Target="../slideLayouts/slideLayout393.xml"/><Relationship Id="rId21" Type="http://schemas.openxmlformats.org/officeDocument/2006/relationships/slideLayout" Target="../slideLayouts/slideLayout392.xml"/><Relationship Id="rId20" Type="http://schemas.openxmlformats.org/officeDocument/2006/relationships/slideLayout" Target="../slideLayouts/slideLayout391.xml"/><Relationship Id="rId2" Type="http://schemas.openxmlformats.org/officeDocument/2006/relationships/slideLayout" Target="../slideLayouts/slideLayout373.xml"/><Relationship Id="rId19" Type="http://schemas.openxmlformats.org/officeDocument/2006/relationships/slideLayout" Target="../slideLayouts/slideLayout390.xml"/><Relationship Id="rId18" Type="http://schemas.openxmlformats.org/officeDocument/2006/relationships/slideLayout" Target="../slideLayouts/slideLayout389.xml"/><Relationship Id="rId17" Type="http://schemas.openxmlformats.org/officeDocument/2006/relationships/slideLayout" Target="../slideLayouts/slideLayout388.xml"/><Relationship Id="rId16" Type="http://schemas.openxmlformats.org/officeDocument/2006/relationships/slideLayout" Target="../slideLayouts/slideLayout387.xml"/><Relationship Id="rId15" Type="http://schemas.openxmlformats.org/officeDocument/2006/relationships/slideLayout" Target="../slideLayouts/slideLayout386.xml"/><Relationship Id="rId14" Type="http://schemas.openxmlformats.org/officeDocument/2006/relationships/slideLayout" Target="../slideLayouts/slideLayout385.xml"/><Relationship Id="rId13" Type="http://schemas.openxmlformats.org/officeDocument/2006/relationships/slideLayout" Target="../slideLayouts/slideLayout384.xml"/><Relationship Id="rId12" Type="http://schemas.openxmlformats.org/officeDocument/2006/relationships/slideLayout" Target="../slideLayouts/slideLayout383.xml"/><Relationship Id="rId11" Type="http://schemas.openxmlformats.org/officeDocument/2006/relationships/slideLayout" Target="../slideLayouts/slideLayout382.xml"/><Relationship Id="rId10" Type="http://schemas.openxmlformats.org/officeDocument/2006/relationships/slideLayout" Target="../slideLayouts/slideLayout381.xml"/><Relationship Id="rId1" Type="http://schemas.openxmlformats.org/officeDocument/2006/relationships/slideLayout" Target="../slideLayouts/slideLayout372.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04.xml"/><Relationship Id="rId8" Type="http://schemas.openxmlformats.org/officeDocument/2006/relationships/slideLayout" Target="../slideLayouts/slideLayout403.xml"/><Relationship Id="rId7" Type="http://schemas.openxmlformats.org/officeDocument/2006/relationships/slideLayout" Target="../slideLayouts/slideLayout402.xml"/><Relationship Id="rId6" Type="http://schemas.openxmlformats.org/officeDocument/2006/relationships/slideLayout" Target="../slideLayouts/slideLayout401.xml"/><Relationship Id="rId5" Type="http://schemas.openxmlformats.org/officeDocument/2006/relationships/slideLayout" Target="../slideLayouts/slideLayout400.xml"/><Relationship Id="rId4" Type="http://schemas.openxmlformats.org/officeDocument/2006/relationships/slideLayout" Target="../slideLayouts/slideLayout399.xml"/><Relationship Id="rId3" Type="http://schemas.openxmlformats.org/officeDocument/2006/relationships/slideLayout" Target="../slideLayouts/slideLayout398.xml"/><Relationship Id="rId27" Type="http://schemas.openxmlformats.org/officeDocument/2006/relationships/theme" Target="../theme/theme18.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419.xml"/><Relationship Id="rId23" Type="http://schemas.openxmlformats.org/officeDocument/2006/relationships/slideLayout" Target="../slideLayouts/slideLayout418.xml"/><Relationship Id="rId22" Type="http://schemas.openxmlformats.org/officeDocument/2006/relationships/slideLayout" Target="../slideLayouts/slideLayout417.xml"/><Relationship Id="rId21" Type="http://schemas.openxmlformats.org/officeDocument/2006/relationships/slideLayout" Target="../slideLayouts/slideLayout416.xml"/><Relationship Id="rId20" Type="http://schemas.openxmlformats.org/officeDocument/2006/relationships/slideLayout" Target="../slideLayouts/slideLayout415.xml"/><Relationship Id="rId2" Type="http://schemas.openxmlformats.org/officeDocument/2006/relationships/slideLayout" Target="../slideLayouts/slideLayout397.xml"/><Relationship Id="rId19" Type="http://schemas.openxmlformats.org/officeDocument/2006/relationships/slideLayout" Target="../slideLayouts/slideLayout414.xml"/><Relationship Id="rId18" Type="http://schemas.openxmlformats.org/officeDocument/2006/relationships/slideLayout" Target="../slideLayouts/slideLayout413.xml"/><Relationship Id="rId17" Type="http://schemas.openxmlformats.org/officeDocument/2006/relationships/slideLayout" Target="../slideLayouts/slideLayout412.xml"/><Relationship Id="rId16" Type="http://schemas.openxmlformats.org/officeDocument/2006/relationships/slideLayout" Target="../slideLayouts/slideLayout411.xml"/><Relationship Id="rId15" Type="http://schemas.openxmlformats.org/officeDocument/2006/relationships/slideLayout" Target="../slideLayouts/slideLayout410.xml"/><Relationship Id="rId14" Type="http://schemas.openxmlformats.org/officeDocument/2006/relationships/slideLayout" Target="../slideLayouts/slideLayout409.xml"/><Relationship Id="rId13" Type="http://schemas.openxmlformats.org/officeDocument/2006/relationships/slideLayout" Target="../slideLayouts/slideLayout408.xml"/><Relationship Id="rId12" Type="http://schemas.openxmlformats.org/officeDocument/2006/relationships/slideLayout" Target="../slideLayouts/slideLayout407.xml"/><Relationship Id="rId11" Type="http://schemas.openxmlformats.org/officeDocument/2006/relationships/slideLayout" Target="../slideLayouts/slideLayout406.xml"/><Relationship Id="rId10" Type="http://schemas.openxmlformats.org/officeDocument/2006/relationships/slideLayout" Target="../slideLayouts/slideLayout405.xml"/><Relationship Id="rId1" Type="http://schemas.openxmlformats.org/officeDocument/2006/relationships/slideLayout" Target="../slideLayouts/slideLayout396.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428.xml"/><Relationship Id="rId8" Type="http://schemas.openxmlformats.org/officeDocument/2006/relationships/slideLayout" Target="../slideLayouts/slideLayout427.xml"/><Relationship Id="rId7" Type="http://schemas.openxmlformats.org/officeDocument/2006/relationships/slideLayout" Target="../slideLayouts/slideLayout426.xml"/><Relationship Id="rId6" Type="http://schemas.openxmlformats.org/officeDocument/2006/relationships/slideLayout" Target="../slideLayouts/slideLayout425.xml"/><Relationship Id="rId5" Type="http://schemas.openxmlformats.org/officeDocument/2006/relationships/slideLayout" Target="../slideLayouts/slideLayout424.xml"/><Relationship Id="rId4" Type="http://schemas.openxmlformats.org/officeDocument/2006/relationships/slideLayout" Target="../slideLayouts/slideLayout423.xml"/><Relationship Id="rId3" Type="http://schemas.openxmlformats.org/officeDocument/2006/relationships/slideLayout" Target="../slideLayouts/slideLayout422.xml"/><Relationship Id="rId27" Type="http://schemas.openxmlformats.org/officeDocument/2006/relationships/theme" Target="../theme/theme19.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443.xml"/><Relationship Id="rId23" Type="http://schemas.openxmlformats.org/officeDocument/2006/relationships/slideLayout" Target="../slideLayouts/slideLayout442.xml"/><Relationship Id="rId22" Type="http://schemas.openxmlformats.org/officeDocument/2006/relationships/slideLayout" Target="../slideLayouts/slideLayout441.xml"/><Relationship Id="rId21" Type="http://schemas.openxmlformats.org/officeDocument/2006/relationships/slideLayout" Target="../slideLayouts/slideLayout440.xml"/><Relationship Id="rId20" Type="http://schemas.openxmlformats.org/officeDocument/2006/relationships/slideLayout" Target="../slideLayouts/slideLayout439.xml"/><Relationship Id="rId2" Type="http://schemas.openxmlformats.org/officeDocument/2006/relationships/slideLayout" Target="../slideLayouts/slideLayout421.xml"/><Relationship Id="rId19" Type="http://schemas.openxmlformats.org/officeDocument/2006/relationships/slideLayout" Target="../slideLayouts/slideLayout438.xml"/><Relationship Id="rId18" Type="http://schemas.openxmlformats.org/officeDocument/2006/relationships/slideLayout" Target="../slideLayouts/slideLayout437.xml"/><Relationship Id="rId17" Type="http://schemas.openxmlformats.org/officeDocument/2006/relationships/slideLayout" Target="../slideLayouts/slideLayout436.xml"/><Relationship Id="rId16" Type="http://schemas.openxmlformats.org/officeDocument/2006/relationships/slideLayout" Target="../slideLayouts/slideLayout435.xml"/><Relationship Id="rId15" Type="http://schemas.openxmlformats.org/officeDocument/2006/relationships/slideLayout" Target="../slideLayouts/slideLayout434.xml"/><Relationship Id="rId14" Type="http://schemas.openxmlformats.org/officeDocument/2006/relationships/slideLayout" Target="../slideLayouts/slideLayout433.xml"/><Relationship Id="rId13" Type="http://schemas.openxmlformats.org/officeDocument/2006/relationships/slideLayout" Target="../slideLayouts/slideLayout432.xml"/><Relationship Id="rId12" Type="http://schemas.openxmlformats.org/officeDocument/2006/relationships/slideLayout" Target="../slideLayouts/slideLayout431.xml"/><Relationship Id="rId11" Type="http://schemas.openxmlformats.org/officeDocument/2006/relationships/slideLayout" Target="../slideLayouts/slideLayout430.xml"/><Relationship Id="rId10" Type="http://schemas.openxmlformats.org/officeDocument/2006/relationships/slideLayout" Target="../slideLayouts/slideLayout429.xml"/><Relationship Id="rId1" Type="http://schemas.openxmlformats.org/officeDocument/2006/relationships/slideLayout" Target="../slideLayouts/slideLayout42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2" Type="http://schemas.openxmlformats.org/officeDocument/2006/relationships/theme" Target="../theme/theme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452.xml"/><Relationship Id="rId8" Type="http://schemas.openxmlformats.org/officeDocument/2006/relationships/slideLayout" Target="../slideLayouts/slideLayout451.xml"/><Relationship Id="rId7" Type="http://schemas.openxmlformats.org/officeDocument/2006/relationships/slideLayout" Target="../slideLayouts/slideLayout450.xml"/><Relationship Id="rId6" Type="http://schemas.openxmlformats.org/officeDocument/2006/relationships/slideLayout" Target="../slideLayouts/slideLayout449.xml"/><Relationship Id="rId5" Type="http://schemas.openxmlformats.org/officeDocument/2006/relationships/slideLayout" Target="../slideLayouts/slideLayout448.xml"/><Relationship Id="rId4" Type="http://schemas.openxmlformats.org/officeDocument/2006/relationships/slideLayout" Target="../slideLayouts/slideLayout447.xml"/><Relationship Id="rId3" Type="http://schemas.openxmlformats.org/officeDocument/2006/relationships/slideLayout" Target="../slideLayouts/slideLayout446.xml"/><Relationship Id="rId27" Type="http://schemas.openxmlformats.org/officeDocument/2006/relationships/theme" Target="../theme/theme20.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467.xml"/><Relationship Id="rId23" Type="http://schemas.openxmlformats.org/officeDocument/2006/relationships/slideLayout" Target="../slideLayouts/slideLayout466.xml"/><Relationship Id="rId22" Type="http://schemas.openxmlformats.org/officeDocument/2006/relationships/slideLayout" Target="../slideLayouts/slideLayout465.xml"/><Relationship Id="rId21" Type="http://schemas.openxmlformats.org/officeDocument/2006/relationships/slideLayout" Target="../slideLayouts/slideLayout464.xml"/><Relationship Id="rId20" Type="http://schemas.openxmlformats.org/officeDocument/2006/relationships/slideLayout" Target="../slideLayouts/slideLayout463.xml"/><Relationship Id="rId2" Type="http://schemas.openxmlformats.org/officeDocument/2006/relationships/slideLayout" Target="../slideLayouts/slideLayout445.xml"/><Relationship Id="rId19" Type="http://schemas.openxmlformats.org/officeDocument/2006/relationships/slideLayout" Target="../slideLayouts/slideLayout462.xml"/><Relationship Id="rId18" Type="http://schemas.openxmlformats.org/officeDocument/2006/relationships/slideLayout" Target="../slideLayouts/slideLayout461.xml"/><Relationship Id="rId17" Type="http://schemas.openxmlformats.org/officeDocument/2006/relationships/slideLayout" Target="../slideLayouts/slideLayout460.xml"/><Relationship Id="rId16" Type="http://schemas.openxmlformats.org/officeDocument/2006/relationships/slideLayout" Target="../slideLayouts/slideLayout459.xml"/><Relationship Id="rId15" Type="http://schemas.openxmlformats.org/officeDocument/2006/relationships/slideLayout" Target="../slideLayouts/slideLayout458.xml"/><Relationship Id="rId14" Type="http://schemas.openxmlformats.org/officeDocument/2006/relationships/slideLayout" Target="../slideLayouts/slideLayout457.xml"/><Relationship Id="rId13" Type="http://schemas.openxmlformats.org/officeDocument/2006/relationships/slideLayout" Target="../slideLayouts/slideLayout456.xml"/><Relationship Id="rId12" Type="http://schemas.openxmlformats.org/officeDocument/2006/relationships/slideLayout" Target="../slideLayouts/slideLayout455.xml"/><Relationship Id="rId11" Type="http://schemas.openxmlformats.org/officeDocument/2006/relationships/slideLayout" Target="../slideLayouts/slideLayout454.xml"/><Relationship Id="rId10" Type="http://schemas.openxmlformats.org/officeDocument/2006/relationships/slideLayout" Target="../slideLayouts/slideLayout453.xml"/><Relationship Id="rId1" Type="http://schemas.openxmlformats.org/officeDocument/2006/relationships/slideLayout" Target="../slideLayouts/slideLayout444.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476.xml"/><Relationship Id="rId8" Type="http://schemas.openxmlformats.org/officeDocument/2006/relationships/slideLayout" Target="../slideLayouts/slideLayout475.xml"/><Relationship Id="rId7" Type="http://schemas.openxmlformats.org/officeDocument/2006/relationships/slideLayout" Target="../slideLayouts/slideLayout474.xml"/><Relationship Id="rId6" Type="http://schemas.openxmlformats.org/officeDocument/2006/relationships/slideLayout" Target="../slideLayouts/slideLayout473.xml"/><Relationship Id="rId5" Type="http://schemas.openxmlformats.org/officeDocument/2006/relationships/slideLayout" Target="../slideLayouts/slideLayout472.xml"/><Relationship Id="rId4" Type="http://schemas.openxmlformats.org/officeDocument/2006/relationships/slideLayout" Target="../slideLayouts/slideLayout471.xml"/><Relationship Id="rId3" Type="http://schemas.openxmlformats.org/officeDocument/2006/relationships/slideLayout" Target="../slideLayouts/slideLayout470.xml"/><Relationship Id="rId27" Type="http://schemas.openxmlformats.org/officeDocument/2006/relationships/theme" Target="../theme/theme21.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491.xml"/><Relationship Id="rId23" Type="http://schemas.openxmlformats.org/officeDocument/2006/relationships/slideLayout" Target="../slideLayouts/slideLayout490.xml"/><Relationship Id="rId22" Type="http://schemas.openxmlformats.org/officeDocument/2006/relationships/slideLayout" Target="../slideLayouts/slideLayout489.xml"/><Relationship Id="rId21" Type="http://schemas.openxmlformats.org/officeDocument/2006/relationships/slideLayout" Target="../slideLayouts/slideLayout488.xml"/><Relationship Id="rId20" Type="http://schemas.openxmlformats.org/officeDocument/2006/relationships/slideLayout" Target="../slideLayouts/slideLayout487.xml"/><Relationship Id="rId2" Type="http://schemas.openxmlformats.org/officeDocument/2006/relationships/slideLayout" Target="../slideLayouts/slideLayout469.xml"/><Relationship Id="rId19" Type="http://schemas.openxmlformats.org/officeDocument/2006/relationships/slideLayout" Target="../slideLayouts/slideLayout486.xml"/><Relationship Id="rId18" Type="http://schemas.openxmlformats.org/officeDocument/2006/relationships/slideLayout" Target="../slideLayouts/slideLayout485.xml"/><Relationship Id="rId17" Type="http://schemas.openxmlformats.org/officeDocument/2006/relationships/slideLayout" Target="../slideLayouts/slideLayout484.xml"/><Relationship Id="rId16" Type="http://schemas.openxmlformats.org/officeDocument/2006/relationships/slideLayout" Target="../slideLayouts/slideLayout483.xml"/><Relationship Id="rId15" Type="http://schemas.openxmlformats.org/officeDocument/2006/relationships/slideLayout" Target="../slideLayouts/slideLayout482.xml"/><Relationship Id="rId14" Type="http://schemas.openxmlformats.org/officeDocument/2006/relationships/slideLayout" Target="../slideLayouts/slideLayout481.xml"/><Relationship Id="rId13" Type="http://schemas.openxmlformats.org/officeDocument/2006/relationships/slideLayout" Target="../slideLayouts/slideLayout480.xml"/><Relationship Id="rId12" Type="http://schemas.openxmlformats.org/officeDocument/2006/relationships/slideLayout" Target="../slideLayouts/slideLayout479.xml"/><Relationship Id="rId11" Type="http://schemas.openxmlformats.org/officeDocument/2006/relationships/slideLayout" Target="../slideLayouts/slideLayout478.xml"/><Relationship Id="rId10" Type="http://schemas.openxmlformats.org/officeDocument/2006/relationships/slideLayout" Target="../slideLayouts/slideLayout477.xml"/><Relationship Id="rId1" Type="http://schemas.openxmlformats.org/officeDocument/2006/relationships/slideLayout" Target="../slideLayouts/slideLayout468.xml"/></Relationships>
</file>

<file path=ppt/slideMasters/_rels/slideMaster22.xml.rels><?xml version="1.0" encoding="UTF-8" standalone="yes"?>
<Relationships xmlns="http://schemas.openxmlformats.org/package/2006/relationships"><Relationship Id="rId9" Type="http://schemas.openxmlformats.org/officeDocument/2006/relationships/slideLayout" Target="../slideLayouts/slideLayout500.xml"/><Relationship Id="rId8" Type="http://schemas.openxmlformats.org/officeDocument/2006/relationships/slideLayout" Target="../slideLayouts/slideLayout499.xml"/><Relationship Id="rId7" Type="http://schemas.openxmlformats.org/officeDocument/2006/relationships/slideLayout" Target="../slideLayouts/slideLayout498.xml"/><Relationship Id="rId6" Type="http://schemas.openxmlformats.org/officeDocument/2006/relationships/slideLayout" Target="../slideLayouts/slideLayout497.xml"/><Relationship Id="rId5" Type="http://schemas.openxmlformats.org/officeDocument/2006/relationships/slideLayout" Target="../slideLayouts/slideLayout496.xml"/><Relationship Id="rId4" Type="http://schemas.openxmlformats.org/officeDocument/2006/relationships/slideLayout" Target="../slideLayouts/slideLayout495.xml"/><Relationship Id="rId3" Type="http://schemas.openxmlformats.org/officeDocument/2006/relationships/slideLayout" Target="../slideLayouts/slideLayout494.xml"/><Relationship Id="rId27" Type="http://schemas.openxmlformats.org/officeDocument/2006/relationships/theme" Target="../theme/theme22.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515.xml"/><Relationship Id="rId23" Type="http://schemas.openxmlformats.org/officeDocument/2006/relationships/slideLayout" Target="../slideLayouts/slideLayout514.xml"/><Relationship Id="rId22" Type="http://schemas.openxmlformats.org/officeDocument/2006/relationships/slideLayout" Target="../slideLayouts/slideLayout513.xml"/><Relationship Id="rId21" Type="http://schemas.openxmlformats.org/officeDocument/2006/relationships/slideLayout" Target="../slideLayouts/slideLayout512.xml"/><Relationship Id="rId20" Type="http://schemas.openxmlformats.org/officeDocument/2006/relationships/slideLayout" Target="../slideLayouts/slideLayout511.xml"/><Relationship Id="rId2" Type="http://schemas.openxmlformats.org/officeDocument/2006/relationships/slideLayout" Target="../slideLayouts/slideLayout493.xml"/><Relationship Id="rId19" Type="http://schemas.openxmlformats.org/officeDocument/2006/relationships/slideLayout" Target="../slideLayouts/slideLayout510.xml"/><Relationship Id="rId18" Type="http://schemas.openxmlformats.org/officeDocument/2006/relationships/slideLayout" Target="../slideLayouts/slideLayout509.xml"/><Relationship Id="rId17" Type="http://schemas.openxmlformats.org/officeDocument/2006/relationships/slideLayout" Target="../slideLayouts/slideLayout508.xml"/><Relationship Id="rId16" Type="http://schemas.openxmlformats.org/officeDocument/2006/relationships/slideLayout" Target="../slideLayouts/slideLayout507.xml"/><Relationship Id="rId15" Type="http://schemas.openxmlformats.org/officeDocument/2006/relationships/slideLayout" Target="../slideLayouts/slideLayout506.xml"/><Relationship Id="rId14" Type="http://schemas.openxmlformats.org/officeDocument/2006/relationships/slideLayout" Target="../slideLayouts/slideLayout505.xml"/><Relationship Id="rId13" Type="http://schemas.openxmlformats.org/officeDocument/2006/relationships/slideLayout" Target="../slideLayouts/slideLayout504.xml"/><Relationship Id="rId12" Type="http://schemas.openxmlformats.org/officeDocument/2006/relationships/slideLayout" Target="../slideLayouts/slideLayout503.xml"/><Relationship Id="rId11" Type="http://schemas.openxmlformats.org/officeDocument/2006/relationships/slideLayout" Target="../slideLayouts/slideLayout502.xml"/><Relationship Id="rId10" Type="http://schemas.openxmlformats.org/officeDocument/2006/relationships/slideLayout" Target="../slideLayouts/slideLayout501.xml"/><Relationship Id="rId1" Type="http://schemas.openxmlformats.org/officeDocument/2006/relationships/slideLayout" Target="../slideLayouts/slideLayout492.xml"/></Relationships>
</file>

<file path=ppt/slideMasters/_rels/slideMaster23.xml.rels><?xml version="1.0" encoding="UTF-8" standalone="yes"?>
<Relationships xmlns="http://schemas.openxmlformats.org/package/2006/relationships"><Relationship Id="rId9" Type="http://schemas.openxmlformats.org/officeDocument/2006/relationships/slideLayout" Target="../slideLayouts/slideLayout524.xml"/><Relationship Id="rId8" Type="http://schemas.openxmlformats.org/officeDocument/2006/relationships/slideLayout" Target="../slideLayouts/slideLayout523.xml"/><Relationship Id="rId7" Type="http://schemas.openxmlformats.org/officeDocument/2006/relationships/slideLayout" Target="../slideLayouts/slideLayout522.xml"/><Relationship Id="rId6" Type="http://schemas.openxmlformats.org/officeDocument/2006/relationships/slideLayout" Target="../slideLayouts/slideLayout521.xml"/><Relationship Id="rId5" Type="http://schemas.openxmlformats.org/officeDocument/2006/relationships/slideLayout" Target="../slideLayouts/slideLayout520.xml"/><Relationship Id="rId4" Type="http://schemas.openxmlformats.org/officeDocument/2006/relationships/slideLayout" Target="../slideLayouts/slideLayout519.xml"/><Relationship Id="rId3" Type="http://schemas.openxmlformats.org/officeDocument/2006/relationships/slideLayout" Target="../slideLayouts/slideLayout518.xml"/><Relationship Id="rId27" Type="http://schemas.openxmlformats.org/officeDocument/2006/relationships/theme" Target="../theme/theme23.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539.xml"/><Relationship Id="rId23" Type="http://schemas.openxmlformats.org/officeDocument/2006/relationships/slideLayout" Target="../slideLayouts/slideLayout538.xml"/><Relationship Id="rId22" Type="http://schemas.openxmlformats.org/officeDocument/2006/relationships/slideLayout" Target="../slideLayouts/slideLayout537.xml"/><Relationship Id="rId21" Type="http://schemas.openxmlformats.org/officeDocument/2006/relationships/slideLayout" Target="../slideLayouts/slideLayout536.xml"/><Relationship Id="rId20" Type="http://schemas.openxmlformats.org/officeDocument/2006/relationships/slideLayout" Target="../slideLayouts/slideLayout535.xml"/><Relationship Id="rId2" Type="http://schemas.openxmlformats.org/officeDocument/2006/relationships/slideLayout" Target="../slideLayouts/slideLayout517.xml"/><Relationship Id="rId19" Type="http://schemas.openxmlformats.org/officeDocument/2006/relationships/slideLayout" Target="../slideLayouts/slideLayout534.xml"/><Relationship Id="rId18" Type="http://schemas.openxmlformats.org/officeDocument/2006/relationships/slideLayout" Target="../slideLayouts/slideLayout533.xml"/><Relationship Id="rId17" Type="http://schemas.openxmlformats.org/officeDocument/2006/relationships/slideLayout" Target="../slideLayouts/slideLayout532.xml"/><Relationship Id="rId16" Type="http://schemas.openxmlformats.org/officeDocument/2006/relationships/slideLayout" Target="../slideLayouts/slideLayout531.xml"/><Relationship Id="rId15" Type="http://schemas.openxmlformats.org/officeDocument/2006/relationships/slideLayout" Target="../slideLayouts/slideLayout530.xml"/><Relationship Id="rId14" Type="http://schemas.openxmlformats.org/officeDocument/2006/relationships/slideLayout" Target="../slideLayouts/slideLayout529.xml"/><Relationship Id="rId13" Type="http://schemas.openxmlformats.org/officeDocument/2006/relationships/slideLayout" Target="../slideLayouts/slideLayout528.xml"/><Relationship Id="rId12" Type="http://schemas.openxmlformats.org/officeDocument/2006/relationships/slideLayout" Target="../slideLayouts/slideLayout527.xml"/><Relationship Id="rId11" Type="http://schemas.openxmlformats.org/officeDocument/2006/relationships/slideLayout" Target="../slideLayouts/slideLayout526.xml"/><Relationship Id="rId10" Type="http://schemas.openxmlformats.org/officeDocument/2006/relationships/slideLayout" Target="../slideLayouts/slideLayout525.xml"/><Relationship Id="rId1" Type="http://schemas.openxmlformats.org/officeDocument/2006/relationships/slideLayout" Target="../slideLayouts/slideLayout516.xml"/></Relationships>
</file>

<file path=ppt/slideMasters/_rels/slideMaster24.xml.rels><?xml version="1.0" encoding="UTF-8" standalone="yes"?>
<Relationships xmlns="http://schemas.openxmlformats.org/package/2006/relationships"><Relationship Id="rId9" Type="http://schemas.openxmlformats.org/officeDocument/2006/relationships/slideLayout" Target="../slideLayouts/slideLayout548.xml"/><Relationship Id="rId8" Type="http://schemas.openxmlformats.org/officeDocument/2006/relationships/slideLayout" Target="../slideLayouts/slideLayout547.xml"/><Relationship Id="rId7" Type="http://schemas.openxmlformats.org/officeDocument/2006/relationships/slideLayout" Target="../slideLayouts/slideLayout546.xml"/><Relationship Id="rId6" Type="http://schemas.openxmlformats.org/officeDocument/2006/relationships/slideLayout" Target="../slideLayouts/slideLayout545.xml"/><Relationship Id="rId5" Type="http://schemas.openxmlformats.org/officeDocument/2006/relationships/slideLayout" Target="../slideLayouts/slideLayout544.xml"/><Relationship Id="rId4" Type="http://schemas.openxmlformats.org/officeDocument/2006/relationships/slideLayout" Target="../slideLayouts/slideLayout543.xml"/><Relationship Id="rId3" Type="http://schemas.openxmlformats.org/officeDocument/2006/relationships/slideLayout" Target="../slideLayouts/slideLayout542.xml"/><Relationship Id="rId27" Type="http://schemas.openxmlformats.org/officeDocument/2006/relationships/theme" Target="../theme/theme24.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563.xml"/><Relationship Id="rId23" Type="http://schemas.openxmlformats.org/officeDocument/2006/relationships/slideLayout" Target="../slideLayouts/slideLayout562.xml"/><Relationship Id="rId22" Type="http://schemas.openxmlformats.org/officeDocument/2006/relationships/slideLayout" Target="../slideLayouts/slideLayout561.xml"/><Relationship Id="rId21" Type="http://schemas.openxmlformats.org/officeDocument/2006/relationships/slideLayout" Target="../slideLayouts/slideLayout560.xml"/><Relationship Id="rId20" Type="http://schemas.openxmlformats.org/officeDocument/2006/relationships/slideLayout" Target="../slideLayouts/slideLayout559.xml"/><Relationship Id="rId2" Type="http://schemas.openxmlformats.org/officeDocument/2006/relationships/slideLayout" Target="../slideLayouts/slideLayout541.xml"/><Relationship Id="rId19" Type="http://schemas.openxmlformats.org/officeDocument/2006/relationships/slideLayout" Target="../slideLayouts/slideLayout558.xml"/><Relationship Id="rId18" Type="http://schemas.openxmlformats.org/officeDocument/2006/relationships/slideLayout" Target="../slideLayouts/slideLayout557.xml"/><Relationship Id="rId17" Type="http://schemas.openxmlformats.org/officeDocument/2006/relationships/slideLayout" Target="../slideLayouts/slideLayout556.xml"/><Relationship Id="rId16" Type="http://schemas.openxmlformats.org/officeDocument/2006/relationships/slideLayout" Target="../slideLayouts/slideLayout555.xml"/><Relationship Id="rId15" Type="http://schemas.openxmlformats.org/officeDocument/2006/relationships/slideLayout" Target="../slideLayouts/slideLayout554.xml"/><Relationship Id="rId14" Type="http://schemas.openxmlformats.org/officeDocument/2006/relationships/slideLayout" Target="../slideLayouts/slideLayout553.xml"/><Relationship Id="rId13" Type="http://schemas.openxmlformats.org/officeDocument/2006/relationships/slideLayout" Target="../slideLayouts/slideLayout552.xml"/><Relationship Id="rId12" Type="http://schemas.openxmlformats.org/officeDocument/2006/relationships/slideLayout" Target="../slideLayouts/slideLayout551.xml"/><Relationship Id="rId11" Type="http://schemas.openxmlformats.org/officeDocument/2006/relationships/slideLayout" Target="../slideLayouts/slideLayout550.xml"/><Relationship Id="rId10" Type="http://schemas.openxmlformats.org/officeDocument/2006/relationships/slideLayout" Target="../slideLayouts/slideLayout549.xml"/><Relationship Id="rId1" Type="http://schemas.openxmlformats.org/officeDocument/2006/relationships/slideLayout" Target="../slideLayouts/slideLayout540.xml"/></Relationships>
</file>

<file path=ppt/slideMasters/_rels/slideMaster25.xml.rels><?xml version="1.0" encoding="UTF-8" standalone="yes"?>
<Relationships xmlns="http://schemas.openxmlformats.org/package/2006/relationships"><Relationship Id="rId9" Type="http://schemas.openxmlformats.org/officeDocument/2006/relationships/slideLayout" Target="../slideLayouts/slideLayout572.xml"/><Relationship Id="rId8" Type="http://schemas.openxmlformats.org/officeDocument/2006/relationships/slideLayout" Target="../slideLayouts/slideLayout571.xml"/><Relationship Id="rId7" Type="http://schemas.openxmlformats.org/officeDocument/2006/relationships/slideLayout" Target="../slideLayouts/slideLayout570.xml"/><Relationship Id="rId6" Type="http://schemas.openxmlformats.org/officeDocument/2006/relationships/slideLayout" Target="../slideLayouts/slideLayout569.xml"/><Relationship Id="rId5" Type="http://schemas.openxmlformats.org/officeDocument/2006/relationships/slideLayout" Target="../slideLayouts/slideLayout568.xml"/><Relationship Id="rId4" Type="http://schemas.openxmlformats.org/officeDocument/2006/relationships/slideLayout" Target="../slideLayouts/slideLayout567.xml"/><Relationship Id="rId3" Type="http://schemas.openxmlformats.org/officeDocument/2006/relationships/slideLayout" Target="../slideLayouts/slideLayout566.xml"/><Relationship Id="rId27" Type="http://schemas.openxmlformats.org/officeDocument/2006/relationships/theme" Target="../theme/theme25.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587.xml"/><Relationship Id="rId23" Type="http://schemas.openxmlformats.org/officeDocument/2006/relationships/slideLayout" Target="../slideLayouts/slideLayout586.xml"/><Relationship Id="rId22" Type="http://schemas.openxmlformats.org/officeDocument/2006/relationships/slideLayout" Target="../slideLayouts/slideLayout585.xml"/><Relationship Id="rId21" Type="http://schemas.openxmlformats.org/officeDocument/2006/relationships/slideLayout" Target="../slideLayouts/slideLayout584.xml"/><Relationship Id="rId20" Type="http://schemas.openxmlformats.org/officeDocument/2006/relationships/slideLayout" Target="../slideLayouts/slideLayout583.xml"/><Relationship Id="rId2" Type="http://schemas.openxmlformats.org/officeDocument/2006/relationships/slideLayout" Target="../slideLayouts/slideLayout565.xml"/><Relationship Id="rId19" Type="http://schemas.openxmlformats.org/officeDocument/2006/relationships/slideLayout" Target="../slideLayouts/slideLayout582.xml"/><Relationship Id="rId18" Type="http://schemas.openxmlformats.org/officeDocument/2006/relationships/slideLayout" Target="../slideLayouts/slideLayout581.xml"/><Relationship Id="rId17" Type="http://schemas.openxmlformats.org/officeDocument/2006/relationships/slideLayout" Target="../slideLayouts/slideLayout580.xml"/><Relationship Id="rId16" Type="http://schemas.openxmlformats.org/officeDocument/2006/relationships/slideLayout" Target="../slideLayouts/slideLayout579.xml"/><Relationship Id="rId15" Type="http://schemas.openxmlformats.org/officeDocument/2006/relationships/slideLayout" Target="../slideLayouts/slideLayout578.xml"/><Relationship Id="rId14" Type="http://schemas.openxmlformats.org/officeDocument/2006/relationships/slideLayout" Target="../slideLayouts/slideLayout577.xml"/><Relationship Id="rId13" Type="http://schemas.openxmlformats.org/officeDocument/2006/relationships/slideLayout" Target="../slideLayouts/slideLayout576.xml"/><Relationship Id="rId12" Type="http://schemas.openxmlformats.org/officeDocument/2006/relationships/slideLayout" Target="../slideLayouts/slideLayout575.xml"/><Relationship Id="rId11" Type="http://schemas.openxmlformats.org/officeDocument/2006/relationships/slideLayout" Target="../slideLayouts/slideLayout574.xml"/><Relationship Id="rId10" Type="http://schemas.openxmlformats.org/officeDocument/2006/relationships/slideLayout" Target="../slideLayouts/slideLayout573.xml"/><Relationship Id="rId1" Type="http://schemas.openxmlformats.org/officeDocument/2006/relationships/slideLayout" Target="../slideLayouts/slideLayout564.xml"/></Relationships>
</file>

<file path=ppt/slideMasters/_rels/slideMaster26.xml.rels><?xml version="1.0" encoding="UTF-8" standalone="yes"?>
<Relationships xmlns="http://schemas.openxmlformats.org/package/2006/relationships"><Relationship Id="rId9" Type="http://schemas.openxmlformats.org/officeDocument/2006/relationships/slideLayout" Target="../slideLayouts/slideLayout596.xml"/><Relationship Id="rId8" Type="http://schemas.openxmlformats.org/officeDocument/2006/relationships/slideLayout" Target="../slideLayouts/slideLayout595.xml"/><Relationship Id="rId7" Type="http://schemas.openxmlformats.org/officeDocument/2006/relationships/slideLayout" Target="../slideLayouts/slideLayout594.xml"/><Relationship Id="rId6" Type="http://schemas.openxmlformats.org/officeDocument/2006/relationships/slideLayout" Target="../slideLayouts/slideLayout593.xml"/><Relationship Id="rId5" Type="http://schemas.openxmlformats.org/officeDocument/2006/relationships/slideLayout" Target="../slideLayouts/slideLayout592.xml"/><Relationship Id="rId4" Type="http://schemas.openxmlformats.org/officeDocument/2006/relationships/slideLayout" Target="../slideLayouts/slideLayout591.xml"/><Relationship Id="rId3" Type="http://schemas.openxmlformats.org/officeDocument/2006/relationships/slideLayout" Target="../slideLayouts/slideLayout590.xml"/><Relationship Id="rId27" Type="http://schemas.openxmlformats.org/officeDocument/2006/relationships/theme" Target="../theme/theme26.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611.xml"/><Relationship Id="rId23" Type="http://schemas.openxmlformats.org/officeDocument/2006/relationships/slideLayout" Target="../slideLayouts/slideLayout610.xml"/><Relationship Id="rId22" Type="http://schemas.openxmlformats.org/officeDocument/2006/relationships/slideLayout" Target="../slideLayouts/slideLayout609.xml"/><Relationship Id="rId21" Type="http://schemas.openxmlformats.org/officeDocument/2006/relationships/slideLayout" Target="../slideLayouts/slideLayout608.xml"/><Relationship Id="rId20" Type="http://schemas.openxmlformats.org/officeDocument/2006/relationships/slideLayout" Target="../slideLayouts/slideLayout607.xml"/><Relationship Id="rId2" Type="http://schemas.openxmlformats.org/officeDocument/2006/relationships/slideLayout" Target="../slideLayouts/slideLayout589.xml"/><Relationship Id="rId19" Type="http://schemas.openxmlformats.org/officeDocument/2006/relationships/slideLayout" Target="../slideLayouts/slideLayout606.xml"/><Relationship Id="rId18" Type="http://schemas.openxmlformats.org/officeDocument/2006/relationships/slideLayout" Target="../slideLayouts/slideLayout605.xml"/><Relationship Id="rId17" Type="http://schemas.openxmlformats.org/officeDocument/2006/relationships/slideLayout" Target="../slideLayouts/slideLayout604.xml"/><Relationship Id="rId16" Type="http://schemas.openxmlformats.org/officeDocument/2006/relationships/slideLayout" Target="../slideLayouts/slideLayout603.xml"/><Relationship Id="rId15" Type="http://schemas.openxmlformats.org/officeDocument/2006/relationships/slideLayout" Target="../slideLayouts/slideLayout602.xml"/><Relationship Id="rId14" Type="http://schemas.openxmlformats.org/officeDocument/2006/relationships/slideLayout" Target="../slideLayouts/slideLayout601.xml"/><Relationship Id="rId13" Type="http://schemas.openxmlformats.org/officeDocument/2006/relationships/slideLayout" Target="../slideLayouts/slideLayout600.xml"/><Relationship Id="rId12" Type="http://schemas.openxmlformats.org/officeDocument/2006/relationships/slideLayout" Target="../slideLayouts/slideLayout599.xml"/><Relationship Id="rId11" Type="http://schemas.openxmlformats.org/officeDocument/2006/relationships/slideLayout" Target="../slideLayouts/slideLayout598.xml"/><Relationship Id="rId10" Type="http://schemas.openxmlformats.org/officeDocument/2006/relationships/slideLayout" Target="../slideLayouts/slideLayout597.xml"/><Relationship Id="rId1" Type="http://schemas.openxmlformats.org/officeDocument/2006/relationships/slideLayout" Target="../slideLayouts/slideLayout588.xml"/></Relationships>
</file>

<file path=ppt/slideMasters/_rels/slideMaster27.xml.rels><?xml version="1.0" encoding="UTF-8" standalone="yes"?>
<Relationships xmlns="http://schemas.openxmlformats.org/package/2006/relationships"><Relationship Id="rId9" Type="http://schemas.openxmlformats.org/officeDocument/2006/relationships/slideLayout" Target="../slideLayouts/slideLayout620.xml"/><Relationship Id="rId8" Type="http://schemas.openxmlformats.org/officeDocument/2006/relationships/slideLayout" Target="../slideLayouts/slideLayout619.xml"/><Relationship Id="rId7" Type="http://schemas.openxmlformats.org/officeDocument/2006/relationships/slideLayout" Target="../slideLayouts/slideLayout618.xml"/><Relationship Id="rId6" Type="http://schemas.openxmlformats.org/officeDocument/2006/relationships/slideLayout" Target="../slideLayouts/slideLayout617.xml"/><Relationship Id="rId5" Type="http://schemas.openxmlformats.org/officeDocument/2006/relationships/slideLayout" Target="../slideLayouts/slideLayout616.xml"/><Relationship Id="rId4" Type="http://schemas.openxmlformats.org/officeDocument/2006/relationships/slideLayout" Target="../slideLayouts/slideLayout615.xml"/><Relationship Id="rId3" Type="http://schemas.openxmlformats.org/officeDocument/2006/relationships/slideLayout" Target="../slideLayouts/slideLayout614.xml"/><Relationship Id="rId27" Type="http://schemas.openxmlformats.org/officeDocument/2006/relationships/theme" Target="../theme/theme27.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635.xml"/><Relationship Id="rId23" Type="http://schemas.openxmlformats.org/officeDocument/2006/relationships/slideLayout" Target="../slideLayouts/slideLayout634.xml"/><Relationship Id="rId22" Type="http://schemas.openxmlformats.org/officeDocument/2006/relationships/slideLayout" Target="../slideLayouts/slideLayout633.xml"/><Relationship Id="rId21" Type="http://schemas.openxmlformats.org/officeDocument/2006/relationships/slideLayout" Target="../slideLayouts/slideLayout632.xml"/><Relationship Id="rId20" Type="http://schemas.openxmlformats.org/officeDocument/2006/relationships/slideLayout" Target="../slideLayouts/slideLayout631.xml"/><Relationship Id="rId2" Type="http://schemas.openxmlformats.org/officeDocument/2006/relationships/slideLayout" Target="../slideLayouts/slideLayout613.xml"/><Relationship Id="rId19" Type="http://schemas.openxmlformats.org/officeDocument/2006/relationships/slideLayout" Target="../slideLayouts/slideLayout630.xml"/><Relationship Id="rId18" Type="http://schemas.openxmlformats.org/officeDocument/2006/relationships/slideLayout" Target="../slideLayouts/slideLayout629.xml"/><Relationship Id="rId17" Type="http://schemas.openxmlformats.org/officeDocument/2006/relationships/slideLayout" Target="../slideLayouts/slideLayout628.xml"/><Relationship Id="rId16" Type="http://schemas.openxmlformats.org/officeDocument/2006/relationships/slideLayout" Target="../slideLayouts/slideLayout627.xml"/><Relationship Id="rId15" Type="http://schemas.openxmlformats.org/officeDocument/2006/relationships/slideLayout" Target="../slideLayouts/slideLayout626.xml"/><Relationship Id="rId14" Type="http://schemas.openxmlformats.org/officeDocument/2006/relationships/slideLayout" Target="../slideLayouts/slideLayout625.xml"/><Relationship Id="rId13" Type="http://schemas.openxmlformats.org/officeDocument/2006/relationships/slideLayout" Target="../slideLayouts/slideLayout624.xml"/><Relationship Id="rId12" Type="http://schemas.openxmlformats.org/officeDocument/2006/relationships/slideLayout" Target="../slideLayouts/slideLayout623.xml"/><Relationship Id="rId11" Type="http://schemas.openxmlformats.org/officeDocument/2006/relationships/slideLayout" Target="../slideLayouts/slideLayout622.xml"/><Relationship Id="rId10" Type="http://schemas.openxmlformats.org/officeDocument/2006/relationships/slideLayout" Target="../slideLayouts/slideLayout621.xml"/><Relationship Id="rId1" Type="http://schemas.openxmlformats.org/officeDocument/2006/relationships/slideLayout" Target="../slideLayouts/slideLayout612.xml"/></Relationships>
</file>

<file path=ppt/slideMasters/_rels/slideMaster28.xml.rels><?xml version="1.0" encoding="UTF-8" standalone="yes"?>
<Relationships xmlns="http://schemas.openxmlformats.org/package/2006/relationships"><Relationship Id="rId9" Type="http://schemas.openxmlformats.org/officeDocument/2006/relationships/slideLayout" Target="../slideLayouts/slideLayout644.xml"/><Relationship Id="rId8" Type="http://schemas.openxmlformats.org/officeDocument/2006/relationships/slideLayout" Target="../slideLayouts/slideLayout643.xml"/><Relationship Id="rId7" Type="http://schemas.openxmlformats.org/officeDocument/2006/relationships/slideLayout" Target="../slideLayouts/slideLayout642.xml"/><Relationship Id="rId6" Type="http://schemas.openxmlformats.org/officeDocument/2006/relationships/slideLayout" Target="../slideLayouts/slideLayout641.xml"/><Relationship Id="rId5" Type="http://schemas.openxmlformats.org/officeDocument/2006/relationships/slideLayout" Target="../slideLayouts/slideLayout640.xml"/><Relationship Id="rId4" Type="http://schemas.openxmlformats.org/officeDocument/2006/relationships/slideLayout" Target="../slideLayouts/slideLayout639.xml"/><Relationship Id="rId3" Type="http://schemas.openxmlformats.org/officeDocument/2006/relationships/slideLayout" Target="../slideLayouts/slideLayout638.xml"/><Relationship Id="rId27" Type="http://schemas.openxmlformats.org/officeDocument/2006/relationships/theme" Target="../theme/theme28.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659.xml"/><Relationship Id="rId23" Type="http://schemas.openxmlformats.org/officeDocument/2006/relationships/slideLayout" Target="../slideLayouts/slideLayout658.xml"/><Relationship Id="rId22" Type="http://schemas.openxmlformats.org/officeDocument/2006/relationships/slideLayout" Target="../slideLayouts/slideLayout657.xml"/><Relationship Id="rId21" Type="http://schemas.openxmlformats.org/officeDocument/2006/relationships/slideLayout" Target="../slideLayouts/slideLayout656.xml"/><Relationship Id="rId20" Type="http://schemas.openxmlformats.org/officeDocument/2006/relationships/slideLayout" Target="../slideLayouts/slideLayout655.xml"/><Relationship Id="rId2" Type="http://schemas.openxmlformats.org/officeDocument/2006/relationships/slideLayout" Target="../slideLayouts/slideLayout637.xml"/><Relationship Id="rId19" Type="http://schemas.openxmlformats.org/officeDocument/2006/relationships/slideLayout" Target="../slideLayouts/slideLayout654.xml"/><Relationship Id="rId18" Type="http://schemas.openxmlformats.org/officeDocument/2006/relationships/slideLayout" Target="../slideLayouts/slideLayout653.xml"/><Relationship Id="rId17" Type="http://schemas.openxmlformats.org/officeDocument/2006/relationships/slideLayout" Target="../slideLayouts/slideLayout652.xml"/><Relationship Id="rId16" Type="http://schemas.openxmlformats.org/officeDocument/2006/relationships/slideLayout" Target="../slideLayouts/slideLayout651.xml"/><Relationship Id="rId15" Type="http://schemas.openxmlformats.org/officeDocument/2006/relationships/slideLayout" Target="../slideLayouts/slideLayout650.xml"/><Relationship Id="rId14" Type="http://schemas.openxmlformats.org/officeDocument/2006/relationships/slideLayout" Target="../slideLayouts/slideLayout649.xml"/><Relationship Id="rId13" Type="http://schemas.openxmlformats.org/officeDocument/2006/relationships/slideLayout" Target="../slideLayouts/slideLayout648.xml"/><Relationship Id="rId12" Type="http://schemas.openxmlformats.org/officeDocument/2006/relationships/slideLayout" Target="../slideLayouts/slideLayout647.xml"/><Relationship Id="rId11" Type="http://schemas.openxmlformats.org/officeDocument/2006/relationships/slideLayout" Target="../slideLayouts/slideLayout646.xml"/><Relationship Id="rId10" Type="http://schemas.openxmlformats.org/officeDocument/2006/relationships/slideLayout" Target="../slideLayouts/slideLayout645.xml"/><Relationship Id="rId1" Type="http://schemas.openxmlformats.org/officeDocument/2006/relationships/slideLayout" Target="../slideLayouts/slideLayout636.xml"/></Relationships>
</file>

<file path=ppt/slideMasters/_rels/slideMaster29.xml.rels><?xml version="1.0" encoding="UTF-8" standalone="yes"?>
<Relationships xmlns="http://schemas.openxmlformats.org/package/2006/relationships"><Relationship Id="rId9" Type="http://schemas.openxmlformats.org/officeDocument/2006/relationships/slideLayout" Target="../slideLayouts/slideLayout668.xml"/><Relationship Id="rId8" Type="http://schemas.openxmlformats.org/officeDocument/2006/relationships/slideLayout" Target="../slideLayouts/slideLayout667.xml"/><Relationship Id="rId7" Type="http://schemas.openxmlformats.org/officeDocument/2006/relationships/slideLayout" Target="../slideLayouts/slideLayout666.xml"/><Relationship Id="rId6" Type="http://schemas.openxmlformats.org/officeDocument/2006/relationships/slideLayout" Target="../slideLayouts/slideLayout665.xml"/><Relationship Id="rId5" Type="http://schemas.openxmlformats.org/officeDocument/2006/relationships/slideLayout" Target="../slideLayouts/slideLayout664.xml"/><Relationship Id="rId4" Type="http://schemas.openxmlformats.org/officeDocument/2006/relationships/slideLayout" Target="../slideLayouts/slideLayout663.xml"/><Relationship Id="rId3" Type="http://schemas.openxmlformats.org/officeDocument/2006/relationships/slideLayout" Target="../slideLayouts/slideLayout662.xml"/><Relationship Id="rId27" Type="http://schemas.openxmlformats.org/officeDocument/2006/relationships/theme" Target="../theme/theme29.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683.xml"/><Relationship Id="rId23" Type="http://schemas.openxmlformats.org/officeDocument/2006/relationships/slideLayout" Target="../slideLayouts/slideLayout682.xml"/><Relationship Id="rId22" Type="http://schemas.openxmlformats.org/officeDocument/2006/relationships/slideLayout" Target="../slideLayouts/slideLayout681.xml"/><Relationship Id="rId21" Type="http://schemas.openxmlformats.org/officeDocument/2006/relationships/slideLayout" Target="../slideLayouts/slideLayout680.xml"/><Relationship Id="rId20" Type="http://schemas.openxmlformats.org/officeDocument/2006/relationships/slideLayout" Target="../slideLayouts/slideLayout679.xml"/><Relationship Id="rId2" Type="http://schemas.openxmlformats.org/officeDocument/2006/relationships/slideLayout" Target="../slideLayouts/slideLayout661.xml"/><Relationship Id="rId19" Type="http://schemas.openxmlformats.org/officeDocument/2006/relationships/slideLayout" Target="../slideLayouts/slideLayout678.xml"/><Relationship Id="rId18" Type="http://schemas.openxmlformats.org/officeDocument/2006/relationships/slideLayout" Target="../slideLayouts/slideLayout677.xml"/><Relationship Id="rId17" Type="http://schemas.openxmlformats.org/officeDocument/2006/relationships/slideLayout" Target="../slideLayouts/slideLayout676.xml"/><Relationship Id="rId16" Type="http://schemas.openxmlformats.org/officeDocument/2006/relationships/slideLayout" Target="../slideLayouts/slideLayout675.xml"/><Relationship Id="rId15" Type="http://schemas.openxmlformats.org/officeDocument/2006/relationships/slideLayout" Target="../slideLayouts/slideLayout674.xml"/><Relationship Id="rId14" Type="http://schemas.openxmlformats.org/officeDocument/2006/relationships/slideLayout" Target="../slideLayouts/slideLayout673.xml"/><Relationship Id="rId13" Type="http://schemas.openxmlformats.org/officeDocument/2006/relationships/slideLayout" Target="../slideLayouts/slideLayout672.xml"/><Relationship Id="rId12" Type="http://schemas.openxmlformats.org/officeDocument/2006/relationships/slideLayout" Target="../slideLayouts/slideLayout671.xml"/><Relationship Id="rId11" Type="http://schemas.openxmlformats.org/officeDocument/2006/relationships/slideLayout" Target="../slideLayouts/slideLayout670.xml"/><Relationship Id="rId10" Type="http://schemas.openxmlformats.org/officeDocument/2006/relationships/slideLayout" Target="../slideLayouts/slideLayout669.xml"/><Relationship Id="rId1" Type="http://schemas.openxmlformats.org/officeDocument/2006/relationships/slideLayout" Target="../slideLayouts/slideLayout660.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 Type="http://schemas.openxmlformats.org/officeDocument/2006/relationships/slideLayout" Target="../slideLayouts/slideLayout38.xml"/><Relationship Id="rId27" Type="http://schemas.openxmlformats.org/officeDocument/2006/relationships/theme" Target="../theme/theme3.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59.xml"/><Relationship Id="rId23" Type="http://schemas.openxmlformats.org/officeDocument/2006/relationships/slideLayout" Target="../slideLayouts/slideLayout58.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0" Type="http://schemas.openxmlformats.org/officeDocument/2006/relationships/slideLayout" Target="../slideLayouts/slideLayout55.xml"/><Relationship Id="rId2" Type="http://schemas.openxmlformats.org/officeDocument/2006/relationships/slideLayout" Target="../slideLayouts/slideLayout37.xml"/><Relationship Id="rId19" Type="http://schemas.openxmlformats.org/officeDocument/2006/relationships/slideLayout" Target="../slideLayouts/slideLayout54.xml"/><Relationship Id="rId18" Type="http://schemas.openxmlformats.org/officeDocument/2006/relationships/slideLayout" Target="../slideLayouts/slideLayout53.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30.xml.rels><?xml version="1.0" encoding="UTF-8" standalone="yes"?>
<Relationships xmlns="http://schemas.openxmlformats.org/package/2006/relationships"><Relationship Id="rId9" Type="http://schemas.openxmlformats.org/officeDocument/2006/relationships/slideLayout" Target="../slideLayouts/slideLayout692.xml"/><Relationship Id="rId8" Type="http://schemas.openxmlformats.org/officeDocument/2006/relationships/slideLayout" Target="../slideLayouts/slideLayout691.xml"/><Relationship Id="rId7" Type="http://schemas.openxmlformats.org/officeDocument/2006/relationships/slideLayout" Target="../slideLayouts/slideLayout690.xml"/><Relationship Id="rId6" Type="http://schemas.openxmlformats.org/officeDocument/2006/relationships/slideLayout" Target="../slideLayouts/slideLayout689.xml"/><Relationship Id="rId5" Type="http://schemas.openxmlformats.org/officeDocument/2006/relationships/slideLayout" Target="../slideLayouts/slideLayout688.xml"/><Relationship Id="rId4" Type="http://schemas.openxmlformats.org/officeDocument/2006/relationships/slideLayout" Target="../slideLayouts/slideLayout687.xml"/><Relationship Id="rId3" Type="http://schemas.openxmlformats.org/officeDocument/2006/relationships/slideLayout" Target="../slideLayouts/slideLayout686.xml"/><Relationship Id="rId27" Type="http://schemas.openxmlformats.org/officeDocument/2006/relationships/theme" Target="../theme/theme30.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707.xml"/><Relationship Id="rId23" Type="http://schemas.openxmlformats.org/officeDocument/2006/relationships/slideLayout" Target="../slideLayouts/slideLayout706.xml"/><Relationship Id="rId22" Type="http://schemas.openxmlformats.org/officeDocument/2006/relationships/slideLayout" Target="../slideLayouts/slideLayout705.xml"/><Relationship Id="rId21" Type="http://schemas.openxmlformats.org/officeDocument/2006/relationships/slideLayout" Target="../slideLayouts/slideLayout704.xml"/><Relationship Id="rId20" Type="http://schemas.openxmlformats.org/officeDocument/2006/relationships/slideLayout" Target="../slideLayouts/slideLayout703.xml"/><Relationship Id="rId2" Type="http://schemas.openxmlformats.org/officeDocument/2006/relationships/slideLayout" Target="../slideLayouts/slideLayout685.xml"/><Relationship Id="rId19" Type="http://schemas.openxmlformats.org/officeDocument/2006/relationships/slideLayout" Target="../slideLayouts/slideLayout702.xml"/><Relationship Id="rId18" Type="http://schemas.openxmlformats.org/officeDocument/2006/relationships/slideLayout" Target="../slideLayouts/slideLayout701.xml"/><Relationship Id="rId17" Type="http://schemas.openxmlformats.org/officeDocument/2006/relationships/slideLayout" Target="../slideLayouts/slideLayout700.xml"/><Relationship Id="rId16" Type="http://schemas.openxmlformats.org/officeDocument/2006/relationships/slideLayout" Target="../slideLayouts/slideLayout699.xml"/><Relationship Id="rId15" Type="http://schemas.openxmlformats.org/officeDocument/2006/relationships/slideLayout" Target="../slideLayouts/slideLayout698.xml"/><Relationship Id="rId14" Type="http://schemas.openxmlformats.org/officeDocument/2006/relationships/slideLayout" Target="../slideLayouts/slideLayout697.xml"/><Relationship Id="rId13" Type="http://schemas.openxmlformats.org/officeDocument/2006/relationships/slideLayout" Target="../slideLayouts/slideLayout696.xml"/><Relationship Id="rId12" Type="http://schemas.openxmlformats.org/officeDocument/2006/relationships/slideLayout" Target="../slideLayouts/slideLayout695.xml"/><Relationship Id="rId11" Type="http://schemas.openxmlformats.org/officeDocument/2006/relationships/slideLayout" Target="../slideLayouts/slideLayout694.xml"/><Relationship Id="rId10" Type="http://schemas.openxmlformats.org/officeDocument/2006/relationships/slideLayout" Target="../slideLayouts/slideLayout693.xml"/><Relationship Id="rId1" Type="http://schemas.openxmlformats.org/officeDocument/2006/relationships/slideLayout" Target="../slideLayouts/slideLayout684.xml"/></Relationships>
</file>

<file path=ppt/slideMasters/_rels/slideMaster31.xml.rels><?xml version="1.0" encoding="UTF-8" standalone="yes"?>
<Relationships xmlns="http://schemas.openxmlformats.org/package/2006/relationships"><Relationship Id="rId9" Type="http://schemas.openxmlformats.org/officeDocument/2006/relationships/slideLayout" Target="../slideLayouts/slideLayout716.xml"/><Relationship Id="rId8" Type="http://schemas.openxmlformats.org/officeDocument/2006/relationships/slideLayout" Target="../slideLayouts/slideLayout715.xml"/><Relationship Id="rId7" Type="http://schemas.openxmlformats.org/officeDocument/2006/relationships/slideLayout" Target="../slideLayouts/slideLayout714.xml"/><Relationship Id="rId6" Type="http://schemas.openxmlformats.org/officeDocument/2006/relationships/slideLayout" Target="../slideLayouts/slideLayout713.xml"/><Relationship Id="rId5" Type="http://schemas.openxmlformats.org/officeDocument/2006/relationships/slideLayout" Target="../slideLayouts/slideLayout712.xml"/><Relationship Id="rId4" Type="http://schemas.openxmlformats.org/officeDocument/2006/relationships/slideLayout" Target="../slideLayouts/slideLayout711.xml"/><Relationship Id="rId3" Type="http://schemas.openxmlformats.org/officeDocument/2006/relationships/slideLayout" Target="../slideLayouts/slideLayout710.xml"/><Relationship Id="rId27" Type="http://schemas.openxmlformats.org/officeDocument/2006/relationships/theme" Target="../theme/theme31.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731.xml"/><Relationship Id="rId23" Type="http://schemas.openxmlformats.org/officeDocument/2006/relationships/slideLayout" Target="../slideLayouts/slideLayout730.xml"/><Relationship Id="rId22" Type="http://schemas.openxmlformats.org/officeDocument/2006/relationships/slideLayout" Target="../slideLayouts/slideLayout729.xml"/><Relationship Id="rId21" Type="http://schemas.openxmlformats.org/officeDocument/2006/relationships/slideLayout" Target="../slideLayouts/slideLayout728.xml"/><Relationship Id="rId20" Type="http://schemas.openxmlformats.org/officeDocument/2006/relationships/slideLayout" Target="../slideLayouts/slideLayout727.xml"/><Relationship Id="rId2" Type="http://schemas.openxmlformats.org/officeDocument/2006/relationships/slideLayout" Target="../slideLayouts/slideLayout709.xml"/><Relationship Id="rId19" Type="http://schemas.openxmlformats.org/officeDocument/2006/relationships/slideLayout" Target="../slideLayouts/slideLayout726.xml"/><Relationship Id="rId18" Type="http://schemas.openxmlformats.org/officeDocument/2006/relationships/slideLayout" Target="../slideLayouts/slideLayout725.xml"/><Relationship Id="rId17" Type="http://schemas.openxmlformats.org/officeDocument/2006/relationships/slideLayout" Target="../slideLayouts/slideLayout724.xml"/><Relationship Id="rId16" Type="http://schemas.openxmlformats.org/officeDocument/2006/relationships/slideLayout" Target="../slideLayouts/slideLayout723.xml"/><Relationship Id="rId15" Type="http://schemas.openxmlformats.org/officeDocument/2006/relationships/slideLayout" Target="../slideLayouts/slideLayout722.xml"/><Relationship Id="rId14" Type="http://schemas.openxmlformats.org/officeDocument/2006/relationships/slideLayout" Target="../slideLayouts/slideLayout721.xml"/><Relationship Id="rId13" Type="http://schemas.openxmlformats.org/officeDocument/2006/relationships/slideLayout" Target="../slideLayouts/slideLayout720.xml"/><Relationship Id="rId12" Type="http://schemas.openxmlformats.org/officeDocument/2006/relationships/slideLayout" Target="../slideLayouts/slideLayout719.xml"/><Relationship Id="rId11" Type="http://schemas.openxmlformats.org/officeDocument/2006/relationships/slideLayout" Target="../slideLayouts/slideLayout718.xml"/><Relationship Id="rId10" Type="http://schemas.openxmlformats.org/officeDocument/2006/relationships/slideLayout" Target="../slideLayouts/slideLayout717.xml"/><Relationship Id="rId1" Type="http://schemas.openxmlformats.org/officeDocument/2006/relationships/slideLayout" Target="../slideLayouts/slideLayout708.xml"/></Relationships>
</file>

<file path=ppt/slideMasters/_rels/slideMaster32.xml.rels><?xml version="1.0" encoding="UTF-8" standalone="yes"?>
<Relationships xmlns="http://schemas.openxmlformats.org/package/2006/relationships"><Relationship Id="rId9" Type="http://schemas.openxmlformats.org/officeDocument/2006/relationships/slideLayout" Target="../slideLayouts/slideLayout740.xml"/><Relationship Id="rId8" Type="http://schemas.openxmlformats.org/officeDocument/2006/relationships/slideLayout" Target="../slideLayouts/slideLayout739.xml"/><Relationship Id="rId7" Type="http://schemas.openxmlformats.org/officeDocument/2006/relationships/slideLayout" Target="../slideLayouts/slideLayout738.xml"/><Relationship Id="rId6" Type="http://schemas.openxmlformats.org/officeDocument/2006/relationships/slideLayout" Target="../slideLayouts/slideLayout737.xml"/><Relationship Id="rId5" Type="http://schemas.openxmlformats.org/officeDocument/2006/relationships/slideLayout" Target="../slideLayouts/slideLayout736.xml"/><Relationship Id="rId4" Type="http://schemas.openxmlformats.org/officeDocument/2006/relationships/slideLayout" Target="../slideLayouts/slideLayout735.xml"/><Relationship Id="rId3" Type="http://schemas.openxmlformats.org/officeDocument/2006/relationships/slideLayout" Target="../slideLayouts/slideLayout734.xml"/><Relationship Id="rId27" Type="http://schemas.openxmlformats.org/officeDocument/2006/relationships/theme" Target="../theme/theme32.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755.xml"/><Relationship Id="rId23" Type="http://schemas.openxmlformats.org/officeDocument/2006/relationships/slideLayout" Target="../slideLayouts/slideLayout754.xml"/><Relationship Id="rId22" Type="http://schemas.openxmlformats.org/officeDocument/2006/relationships/slideLayout" Target="../slideLayouts/slideLayout753.xml"/><Relationship Id="rId21" Type="http://schemas.openxmlformats.org/officeDocument/2006/relationships/slideLayout" Target="../slideLayouts/slideLayout752.xml"/><Relationship Id="rId20" Type="http://schemas.openxmlformats.org/officeDocument/2006/relationships/slideLayout" Target="../slideLayouts/slideLayout751.xml"/><Relationship Id="rId2" Type="http://schemas.openxmlformats.org/officeDocument/2006/relationships/slideLayout" Target="../slideLayouts/slideLayout733.xml"/><Relationship Id="rId19" Type="http://schemas.openxmlformats.org/officeDocument/2006/relationships/slideLayout" Target="../slideLayouts/slideLayout750.xml"/><Relationship Id="rId18" Type="http://schemas.openxmlformats.org/officeDocument/2006/relationships/slideLayout" Target="../slideLayouts/slideLayout749.xml"/><Relationship Id="rId17" Type="http://schemas.openxmlformats.org/officeDocument/2006/relationships/slideLayout" Target="../slideLayouts/slideLayout748.xml"/><Relationship Id="rId16" Type="http://schemas.openxmlformats.org/officeDocument/2006/relationships/slideLayout" Target="../slideLayouts/slideLayout747.xml"/><Relationship Id="rId15" Type="http://schemas.openxmlformats.org/officeDocument/2006/relationships/slideLayout" Target="../slideLayouts/slideLayout746.xml"/><Relationship Id="rId14" Type="http://schemas.openxmlformats.org/officeDocument/2006/relationships/slideLayout" Target="../slideLayouts/slideLayout745.xml"/><Relationship Id="rId13" Type="http://schemas.openxmlformats.org/officeDocument/2006/relationships/slideLayout" Target="../slideLayouts/slideLayout744.xml"/><Relationship Id="rId12" Type="http://schemas.openxmlformats.org/officeDocument/2006/relationships/slideLayout" Target="../slideLayouts/slideLayout743.xml"/><Relationship Id="rId11" Type="http://schemas.openxmlformats.org/officeDocument/2006/relationships/slideLayout" Target="../slideLayouts/slideLayout742.xml"/><Relationship Id="rId10" Type="http://schemas.openxmlformats.org/officeDocument/2006/relationships/slideLayout" Target="../slideLayouts/slideLayout741.xml"/><Relationship Id="rId1" Type="http://schemas.openxmlformats.org/officeDocument/2006/relationships/slideLayout" Target="../slideLayouts/slideLayout732.xml"/></Relationships>
</file>

<file path=ppt/slideMasters/_rels/slideMaster33.xml.rels><?xml version="1.0" encoding="UTF-8" standalone="yes"?>
<Relationships xmlns="http://schemas.openxmlformats.org/package/2006/relationships"><Relationship Id="rId9" Type="http://schemas.openxmlformats.org/officeDocument/2006/relationships/slideLayout" Target="../slideLayouts/slideLayout764.xml"/><Relationship Id="rId8" Type="http://schemas.openxmlformats.org/officeDocument/2006/relationships/slideLayout" Target="../slideLayouts/slideLayout763.xml"/><Relationship Id="rId7" Type="http://schemas.openxmlformats.org/officeDocument/2006/relationships/slideLayout" Target="../slideLayouts/slideLayout762.xml"/><Relationship Id="rId6" Type="http://schemas.openxmlformats.org/officeDocument/2006/relationships/slideLayout" Target="../slideLayouts/slideLayout761.xml"/><Relationship Id="rId5" Type="http://schemas.openxmlformats.org/officeDocument/2006/relationships/slideLayout" Target="../slideLayouts/slideLayout760.xml"/><Relationship Id="rId4" Type="http://schemas.openxmlformats.org/officeDocument/2006/relationships/slideLayout" Target="../slideLayouts/slideLayout759.xml"/><Relationship Id="rId3" Type="http://schemas.openxmlformats.org/officeDocument/2006/relationships/slideLayout" Target="../slideLayouts/slideLayout758.xml"/><Relationship Id="rId27" Type="http://schemas.openxmlformats.org/officeDocument/2006/relationships/theme" Target="../theme/theme33.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779.xml"/><Relationship Id="rId23" Type="http://schemas.openxmlformats.org/officeDocument/2006/relationships/slideLayout" Target="../slideLayouts/slideLayout778.xml"/><Relationship Id="rId22" Type="http://schemas.openxmlformats.org/officeDocument/2006/relationships/slideLayout" Target="../slideLayouts/slideLayout777.xml"/><Relationship Id="rId21" Type="http://schemas.openxmlformats.org/officeDocument/2006/relationships/slideLayout" Target="../slideLayouts/slideLayout776.xml"/><Relationship Id="rId20" Type="http://schemas.openxmlformats.org/officeDocument/2006/relationships/slideLayout" Target="../slideLayouts/slideLayout775.xml"/><Relationship Id="rId2" Type="http://schemas.openxmlformats.org/officeDocument/2006/relationships/slideLayout" Target="../slideLayouts/slideLayout757.xml"/><Relationship Id="rId19" Type="http://schemas.openxmlformats.org/officeDocument/2006/relationships/slideLayout" Target="../slideLayouts/slideLayout774.xml"/><Relationship Id="rId18" Type="http://schemas.openxmlformats.org/officeDocument/2006/relationships/slideLayout" Target="../slideLayouts/slideLayout773.xml"/><Relationship Id="rId17" Type="http://schemas.openxmlformats.org/officeDocument/2006/relationships/slideLayout" Target="../slideLayouts/slideLayout772.xml"/><Relationship Id="rId16" Type="http://schemas.openxmlformats.org/officeDocument/2006/relationships/slideLayout" Target="../slideLayouts/slideLayout771.xml"/><Relationship Id="rId15" Type="http://schemas.openxmlformats.org/officeDocument/2006/relationships/slideLayout" Target="../slideLayouts/slideLayout770.xml"/><Relationship Id="rId14" Type="http://schemas.openxmlformats.org/officeDocument/2006/relationships/slideLayout" Target="../slideLayouts/slideLayout769.xml"/><Relationship Id="rId13" Type="http://schemas.openxmlformats.org/officeDocument/2006/relationships/slideLayout" Target="../slideLayouts/slideLayout768.xml"/><Relationship Id="rId12" Type="http://schemas.openxmlformats.org/officeDocument/2006/relationships/slideLayout" Target="../slideLayouts/slideLayout767.xml"/><Relationship Id="rId11" Type="http://schemas.openxmlformats.org/officeDocument/2006/relationships/slideLayout" Target="../slideLayouts/slideLayout766.xml"/><Relationship Id="rId10" Type="http://schemas.openxmlformats.org/officeDocument/2006/relationships/slideLayout" Target="../slideLayouts/slideLayout765.xml"/><Relationship Id="rId1" Type="http://schemas.openxmlformats.org/officeDocument/2006/relationships/slideLayout" Target="../slideLayouts/slideLayout756.xml"/></Relationships>
</file>

<file path=ppt/slideMasters/_rels/slideMaster34.xml.rels><?xml version="1.0" encoding="UTF-8" standalone="yes"?>
<Relationships xmlns="http://schemas.openxmlformats.org/package/2006/relationships"><Relationship Id="rId9" Type="http://schemas.openxmlformats.org/officeDocument/2006/relationships/slideLayout" Target="../slideLayouts/slideLayout788.xml"/><Relationship Id="rId8" Type="http://schemas.openxmlformats.org/officeDocument/2006/relationships/slideLayout" Target="../slideLayouts/slideLayout787.xml"/><Relationship Id="rId7" Type="http://schemas.openxmlformats.org/officeDocument/2006/relationships/slideLayout" Target="../slideLayouts/slideLayout786.xml"/><Relationship Id="rId6" Type="http://schemas.openxmlformats.org/officeDocument/2006/relationships/slideLayout" Target="../slideLayouts/slideLayout785.xml"/><Relationship Id="rId5" Type="http://schemas.openxmlformats.org/officeDocument/2006/relationships/slideLayout" Target="../slideLayouts/slideLayout784.xml"/><Relationship Id="rId4" Type="http://schemas.openxmlformats.org/officeDocument/2006/relationships/slideLayout" Target="../slideLayouts/slideLayout783.xml"/><Relationship Id="rId3" Type="http://schemas.openxmlformats.org/officeDocument/2006/relationships/slideLayout" Target="../slideLayouts/slideLayout782.xml"/><Relationship Id="rId27" Type="http://schemas.openxmlformats.org/officeDocument/2006/relationships/theme" Target="../theme/theme34.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803.xml"/><Relationship Id="rId23" Type="http://schemas.openxmlformats.org/officeDocument/2006/relationships/slideLayout" Target="../slideLayouts/slideLayout802.xml"/><Relationship Id="rId22" Type="http://schemas.openxmlformats.org/officeDocument/2006/relationships/slideLayout" Target="../slideLayouts/slideLayout801.xml"/><Relationship Id="rId21" Type="http://schemas.openxmlformats.org/officeDocument/2006/relationships/slideLayout" Target="../slideLayouts/slideLayout800.xml"/><Relationship Id="rId20" Type="http://schemas.openxmlformats.org/officeDocument/2006/relationships/slideLayout" Target="../slideLayouts/slideLayout799.xml"/><Relationship Id="rId2" Type="http://schemas.openxmlformats.org/officeDocument/2006/relationships/slideLayout" Target="../slideLayouts/slideLayout781.xml"/><Relationship Id="rId19" Type="http://schemas.openxmlformats.org/officeDocument/2006/relationships/slideLayout" Target="../slideLayouts/slideLayout798.xml"/><Relationship Id="rId18" Type="http://schemas.openxmlformats.org/officeDocument/2006/relationships/slideLayout" Target="../slideLayouts/slideLayout797.xml"/><Relationship Id="rId17" Type="http://schemas.openxmlformats.org/officeDocument/2006/relationships/slideLayout" Target="../slideLayouts/slideLayout796.xml"/><Relationship Id="rId16" Type="http://schemas.openxmlformats.org/officeDocument/2006/relationships/slideLayout" Target="../slideLayouts/slideLayout795.xml"/><Relationship Id="rId15" Type="http://schemas.openxmlformats.org/officeDocument/2006/relationships/slideLayout" Target="../slideLayouts/slideLayout794.xml"/><Relationship Id="rId14" Type="http://schemas.openxmlformats.org/officeDocument/2006/relationships/slideLayout" Target="../slideLayouts/slideLayout793.xml"/><Relationship Id="rId13" Type="http://schemas.openxmlformats.org/officeDocument/2006/relationships/slideLayout" Target="../slideLayouts/slideLayout792.xml"/><Relationship Id="rId12" Type="http://schemas.openxmlformats.org/officeDocument/2006/relationships/slideLayout" Target="../slideLayouts/slideLayout791.xml"/><Relationship Id="rId11" Type="http://schemas.openxmlformats.org/officeDocument/2006/relationships/slideLayout" Target="../slideLayouts/slideLayout790.xml"/><Relationship Id="rId10" Type="http://schemas.openxmlformats.org/officeDocument/2006/relationships/slideLayout" Target="../slideLayouts/slideLayout789.xml"/><Relationship Id="rId1" Type="http://schemas.openxmlformats.org/officeDocument/2006/relationships/slideLayout" Target="../slideLayouts/slideLayout780.xml"/></Relationships>
</file>

<file path=ppt/slideMasters/_rels/slideMaster35.xml.rels><?xml version="1.0" encoding="UTF-8" standalone="yes"?>
<Relationships xmlns="http://schemas.openxmlformats.org/package/2006/relationships"><Relationship Id="rId9" Type="http://schemas.openxmlformats.org/officeDocument/2006/relationships/slideLayout" Target="../slideLayouts/slideLayout812.xml"/><Relationship Id="rId8" Type="http://schemas.openxmlformats.org/officeDocument/2006/relationships/slideLayout" Target="../slideLayouts/slideLayout811.xml"/><Relationship Id="rId7" Type="http://schemas.openxmlformats.org/officeDocument/2006/relationships/slideLayout" Target="../slideLayouts/slideLayout810.xml"/><Relationship Id="rId6" Type="http://schemas.openxmlformats.org/officeDocument/2006/relationships/slideLayout" Target="../slideLayouts/slideLayout809.xml"/><Relationship Id="rId5" Type="http://schemas.openxmlformats.org/officeDocument/2006/relationships/slideLayout" Target="../slideLayouts/slideLayout808.xml"/><Relationship Id="rId4" Type="http://schemas.openxmlformats.org/officeDocument/2006/relationships/slideLayout" Target="../slideLayouts/slideLayout807.xml"/><Relationship Id="rId3" Type="http://schemas.openxmlformats.org/officeDocument/2006/relationships/slideLayout" Target="../slideLayouts/slideLayout806.xml"/><Relationship Id="rId27" Type="http://schemas.openxmlformats.org/officeDocument/2006/relationships/theme" Target="../theme/theme35.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827.xml"/><Relationship Id="rId23" Type="http://schemas.openxmlformats.org/officeDocument/2006/relationships/slideLayout" Target="../slideLayouts/slideLayout826.xml"/><Relationship Id="rId22" Type="http://schemas.openxmlformats.org/officeDocument/2006/relationships/slideLayout" Target="../slideLayouts/slideLayout825.xml"/><Relationship Id="rId21" Type="http://schemas.openxmlformats.org/officeDocument/2006/relationships/slideLayout" Target="../slideLayouts/slideLayout824.xml"/><Relationship Id="rId20" Type="http://schemas.openxmlformats.org/officeDocument/2006/relationships/slideLayout" Target="../slideLayouts/slideLayout823.xml"/><Relationship Id="rId2" Type="http://schemas.openxmlformats.org/officeDocument/2006/relationships/slideLayout" Target="../slideLayouts/slideLayout805.xml"/><Relationship Id="rId19" Type="http://schemas.openxmlformats.org/officeDocument/2006/relationships/slideLayout" Target="../slideLayouts/slideLayout822.xml"/><Relationship Id="rId18" Type="http://schemas.openxmlformats.org/officeDocument/2006/relationships/slideLayout" Target="../slideLayouts/slideLayout821.xml"/><Relationship Id="rId17" Type="http://schemas.openxmlformats.org/officeDocument/2006/relationships/slideLayout" Target="../slideLayouts/slideLayout820.xml"/><Relationship Id="rId16" Type="http://schemas.openxmlformats.org/officeDocument/2006/relationships/slideLayout" Target="../slideLayouts/slideLayout819.xml"/><Relationship Id="rId15" Type="http://schemas.openxmlformats.org/officeDocument/2006/relationships/slideLayout" Target="../slideLayouts/slideLayout818.xml"/><Relationship Id="rId14" Type="http://schemas.openxmlformats.org/officeDocument/2006/relationships/slideLayout" Target="../slideLayouts/slideLayout817.xml"/><Relationship Id="rId13" Type="http://schemas.openxmlformats.org/officeDocument/2006/relationships/slideLayout" Target="../slideLayouts/slideLayout816.xml"/><Relationship Id="rId12" Type="http://schemas.openxmlformats.org/officeDocument/2006/relationships/slideLayout" Target="../slideLayouts/slideLayout815.xml"/><Relationship Id="rId11" Type="http://schemas.openxmlformats.org/officeDocument/2006/relationships/slideLayout" Target="../slideLayouts/slideLayout814.xml"/><Relationship Id="rId10" Type="http://schemas.openxmlformats.org/officeDocument/2006/relationships/slideLayout" Target="../slideLayouts/slideLayout813.xml"/><Relationship Id="rId1" Type="http://schemas.openxmlformats.org/officeDocument/2006/relationships/slideLayout" Target="../slideLayouts/slideLayout804.xml"/></Relationships>
</file>

<file path=ppt/slideMasters/_rels/slideMaster36.xml.rels><?xml version="1.0" encoding="UTF-8" standalone="yes"?>
<Relationships xmlns="http://schemas.openxmlformats.org/package/2006/relationships"><Relationship Id="rId9" Type="http://schemas.openxmlformats.org/officeDocument/2006/relationships/slideLayout" Target="../slideLayouts/slideLayout836.xml"/><Relationship Id="rId8" Type="http://schemas.openxmlformats.org/officeDocument/2006/relationships/slideLayout" Target="../slideLayouts/slideLayout835.xml"/><Relationship Id="rId7" Type="http://schemas.openxmlformats.org/officeDocument/2006/relationships/slideLayout" Target="../slideLayouts/slideLayout834.xml"/><Relationship Id="rId6" Type="http://schemas.openxmlformats.org/officeDocument/2006/relationships/slideLayout" Target="../slideLayouts/slideLayout833.xml"/><Relationship Id="rId5" Type="http://schemas.openxmlformats.org/officeDocument/2006/relationships/slideLayout" Target="../slideLayouts/slideLayout832.xml"/><Relationship Id="rId4" Type="http://schemas.openxmlformats.org/officeDocument/2006/relationships/slideLayout" Target="../slideLayouts/slideLayout831.xml"/><Relationship Id="rId3" Type="http://schemas.openxmlformats.org/officeDocument/2006/relationships/slideLayout" Target="../slideLayouts/slideLayout830.xml"/><Relationship Id="rId27" Type="http://schemas.openxmlformats.org/officeDocument/2006/relationships/theme" Target="../theme/theme36.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851.xml"/><Relationship Id="rId23" Type="http://schemas.openxmlformats.org/officeDocument/2006/relationships/slideLayout" Target="../slideLayouts/slideLayout850.xml"/><Relationship Id="rId22" Type="http://schemas.openxmlformats.org/officeDocument/2006/relationships/slideLayout" Target="../slideLayouts/slideLayout849.xml"/><Relationship Id="rId21" Type="http://schemas.openxmlformats.org/officeDocument/2006/relationships/slideLayout" Target="../slideLayouts/slideLayout848.xml"/><Relationship Id="rId20" Type="http://schemas.openxmlformats.org/officeDocument/2006/relationships/slideLayout" Target="../slideLayouts/slideLayout847.xml"/><Relationship Id="rId2" Type="http://schemas.openxmlformats.org/officeDocument/2006/relationships/slideLayout" Target="../slideLayouts/slideLayout829.xml"/><Relationship Id="rId19" Type="http://schemas.openxmlformats.org/officeDocument/2006/relationships/slideLayout" Target="../slideLayouts/slideLayout846.xml"/><Relationship Id="rId18" Type="http://schemas.openxmlformats.org/officeDocument/2006/relationships/slideLayout" Target="../slideLayouts/slideLayout845.xml"/><Relationship Id="rId17" Type="http://schemas.openxmlformats.org/officeDocument/2006/relationships/slideLayout" Target="../slideLayouts/slideLayout844.xml"/><Relationship Id="rId16" Type="http://schemas.openxmlformats.org/officeDocument/2006/relationships/slideLayout" Target="../slideLayouts/slideLayout843.xml"/><Relationship Id="rId15" Type="http://schemas.openxmlformats.org/officeDocument/2006/relationships/slideLayout" Target="../slideLayouts/slideLayout842.xml"/><Relationship Id="rId14" Type="http://schemas.openxmlformats.org/officeDocument/2006/relationships/slideLayout" Target="../slideLayouts/slideLayout841.xml"/><Relationship Id="rId13" Type="http://schemas.openxmlformats.org/officeDocument/2006/relationships/slideLayout" Target="../slideLayouts/slideLayout840.xml"/><Relationship Id="rId12" Type="http://schemas.openxmlformats.org/officeDocument/2006/relationships/slideLayout" Target="../slideLayouts/slideLayout839.xml"/><Relationship Id="rId11" Type="http://schemas.openxmlformats.org/officeDocument/2006/relationships/slideLayout" Target="../slideLayouts/slideLayout838.xml"/><Relationship Id="rId10" Type="http://schemas.openxmlformats.org/officeDocument/2006/relationships/slideLayout" Target="../slideLayouts/slideLayout837.xml"/><Relationship Id="rId1" Type="http://schemas.openxmlformats.org/officeDocument/2006/relationships/slideLayout" Target="../slideLayouts/slideLayout828.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68.xml"/><Relationship Id="rId8" Type="http://schemas.openxmlformats.org/officeDocument/2006/relationships/slideLayout" Target="../slideLayouts/slideLayout67.xml"/><Relationship Id="rId7" Type="http://schemas.openxmlformats.org/officeDocument/2006/relationships/slideLayout" Target="../slideLayouts/slideLayout66.xml"/><Relationship Id="rId6" Type="http://schemas.openxmlformats.org/officeDocument/2006/relationships/slideLayout" Target="../slideLayouts/slideLayout65.xml"/><Relationship Id="rId5" Type="http://schemas.openxmlformats.org/officeDocument/2006/relationships/slideLayout" Target="../slideLayouts/slideLayout64.xml"/><Relationship Id="rId4" Type="http://schemas.openxmlformats.org/officeDocument/2006/relationships/slideLayout" Target="../slideLayouts/slideLayout63.xml"/><Relationship Id="rId3" Type="http://schemas.openxmlformats.org/officeDocument/2006/relationships/slideLayout" Target="../slideLayouts/slideLayout62.xml"/><Relationship Id="rId27" Type="http://schemas.openxmlformats.org/officeDocument/2006/relationships/theme" Target="../theme/theme4.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83.xml"/><Relationship Id="rId23" Type="http://schemas.openxmlformats.org/officeDocument/2006/relationships/slideLayout" Target="../slideLayouts/slideLayout82.xml"/><Relationship Id="rId22" Type="http://schemas.openxmlformats.org/officeDocument/2006/relationships/slideLayout" Target="../slideLayouts/slideLayout81.xml"/><Relationship Id="rId21" Type="http://schemas.openxmlformats.org/officeDocument/2006/relationships/slideLayout" Target="../slideLayouts/slideLayout80.xml"/><Relationship Id="rId20" Type="http://schemas.openxmlformats.org/officeDocument/2006/relationships/slideLayout" Target="../slideLayouts/slideLayout79.xml"/><Relationship Id="rId2" Type="http://schemas.openxmlformats.org/officeDocument/2006/relationships/slideLayout" Target="../slideLayouts/slideLayout61.xml"/><Relationship Id="rId19" Type="http://schemas.openxmlformats.org/officeDocument/2006/relationships/slideLayout" Target="../slideLayouts/slideLayout78.xml"/><Relationship Id="rId18" Type="http://schemas.openxmlformats.org/officeDocument/2006/relationships/slideLayout" Target="../slideLayouts/slideLayout77.xml"/><Relationship Id="rId17" Type="http://schemas.openxmlformats.org/officeDocument/2006/relationships/slideLayout" Target="../slideLayouts/slideLayout76.xml"/><Relationship Id="rId16" Type="http://schemas.openxmlformats.org/officeDocument/2006/relationships/slideLayout" Target="../slideLayouts/slideLayout75.xml"/><Relationship Id="rId15" Type="http://schemas.openxmlformats.org/officeDocument/2006/relationships/slideLayout" Target="../slideLayouts/slideLayout74.xml"/><Relationship Id="rId14" Type="http://schemas.openxmlformats.org/officeDocument/2006/relationships/slideLayout" Target="../slideLayouts/slideLayout73.xml"/><Relationship Id="rId13" Type="http://schemas.openxmlformats.org/officeDocument/2006/relationships/slideLayout" Target="../slideLayouts/slideLayout72.xml"/><Relationship Id="rId12" Type="http://schemas.openxmlformats.org/officeDocument/2006/relationships/slideLayout" Target="../slideLayouts/slideLayout71.xml"/><Relationship Id="rId11" Type="http://schemas.openxmlformats.org/officeDocument/2006/relationships/slideLayout" Target="../slideLayouts/slideLayout70.xml"/><Relationship Id="rId10" Type="http://schemas.openxmlformats.org/officeDocument/2006/relationships/slideLayout" Target="../slideLayouts/slideLayout69.xml"/><Relationship Id="rId1"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92.xml"/><Relationship Id="rId8" Type="http://schemas.openxmlformats.org/officeDocument/2006/relationships/slideLayout" Target="../slideLayouts/slideLayout91.xml"/><Relationship Id="rId7" Type="http://schemas.openxmlformats.org/officeDocument/2006/relationships/slideLayout" Target="../slideLayouts/slideLayout90.xml"/><Relationship Id="rId6" Type="http://schemas.openxmlformats.org/officeDocument/2006/relationships/slideLayout" Target="../slideLayouts/slideLayout89.xml"/><Relationship Id="rId5" Type="http://schemas.openxmlformats.org/officeDocument/2006/relationships/slideLayout" Target="../slideLayouts/slideLayout88.xml"/><Relationship Id="rId4" Type="http://schemas.openxmlformats.org/officeDocument/2006/relationships/slideLayout" Target="../slideLayouts/slideLayout87.xml"/><Relationship Id="rId3" Type="http://schemas.openxmlformats.org/officeDocument/2006/relationships/slideLayout" Target="../slideLayouts/slideLayout86.xml"/><Relationship Id="rId27" Type="http://schemas.openxmlformats.org/officeDocument/2006/relationships/theme" Target="../theme/theme5.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0" Type="http://schemas.openxmlformats.org/officeDocument/2006/relationships/slideLayout" Target="../slideLayouts/slideLayout103.xml"/><Relationship Id="rId2" Type="http://schemas.openxmlformats.org/officeDocument/2006/relationships/slideLayout" Target="../slideLayouts/slideLayout85.xml"/><Relationship Id="rId19" Type="http://schemas.openxmlformats.org/officeDocument/2006/relationships/slideLayout" Target="../slideLayouts/slideLayout102.xml"/><Relationship Id="rId18" Type="http://schemas.openxmlformats.org/officeDocument/2006/relationships/slideLayout" Target="../slideLayouts/slideLayout101.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 Type="http://schemas.openxmlformats.org/officeDocument/2006/relationships/slideLayout" Target="../slideLayouts/slideLayout84.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16.xml"/><Relationship Id="rId8" Type="http://schemas.openxmlformats.org/officeDocument/2006/relationships/slideLayout" Target="../slideLayouts/slideLayout115.xml"/><Relationship Id="rId7" Type="http://schemas.openxmlformats.org/officeDocument/2006/relationships/slideLayout" Target="../slideLayouts/slideLayout114.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 Id="rId3" Type="http://schemas.openxmlformats.org/officeDocument/2006/relationships/slideLayout" Target="../slideLayouts/slideLayout110.xml"/><Relationship Id="rId27" Type="http://schemas.openxmlformats.org/officeDocument/2006/relationships/theme" Target="../theme/theme6.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131.xml"/><Relationship Id="rId23" Type="http://schemas.openxmlformats.org/officeDocument/2006/relationships/slideLayout" Target="../slideLayouts/slideLayout130.xml"/><Relationship Id="rId22" Type="http://schemas.openxmlformats.org/officeDocument/2006/relationships/slideLayout" Target="../slideLayouts/slideLayout129.xml"/><Relationship Id="rId21" Type="http://schemas.openxmlformats.org/officeDocument/2006/relationships/slideLayout" Target="../slideLayouts/slideLayout128.xml"/><Relationship Id="rId20" Type="http://schemas.openxmlformats.org/officeDocument/2006/relationships/slideLayout" Target="../slideLayouts/slideLayout127.xml"/><Relationship Id="rId2" Type="http://schemas.openxmlformats.org/officeDocument/2006/relationships/slideLayout" Target="../slideLayouts/slideLayout109.xml"/><Relationship Id="rId19" Type="http://schemas.openxmlformats.org/officeDocument/2006/relationships/slideLayout" Target="../slideLayouts/slideLayout126.xml"/><Relationship Id="rId18" Type="http://schemas.openxmlformats.org/officeDocument/2006/relationships/slideLayout" Target="../slideLayouts/slideLayout125.xml"/><Relationship Id="rId17" Type="http://schemas.openxmlformats.org/officeDocument/2006/relationships/slideLayout" Target="../slideLayouts/slideLayout124.xml"/><Relationship Id="rId16" Type="http://schemas.openxmlformats.org/officeDocument/2006/relationships/slideLayout" Target="../slideLayouts/slideLayout123.xml"/><Relationship Id="rId15" Type="http://schemas.openxmlformats.org/officeDocument/2006/relationships/slideLayout" Target="../slideLayouts/slideLayout122.xml"/><Relationship Id="rId14" Type="http://schemas.openxmlformats.org/officeDocument/2006/relationships/slideLayout" Target="../slideLayouts/slideLayout121.xml"/><Relationship Id="rId13" Type="http://schemas.openxmlformats.org/officeDocument/2006/relationships/slideLayout" Target="../slideLayouts/slideLayout120.xml"/><Relationship Id="rId12" Type="http://schemas.openxmlformats.org/officeDocument/2006/relationships/slideLayout" Target="../slideLayouts/slideLayout119.xml"/><Relationship Id="rId11" Type="http://schemas.openxmlformats.org/officeDocument/2006/relationships/slideLayout" Target="../slideLayouts/slideLayout118.xml"/><Relationship Id="rId10" Type="http://schemas.openxmlformats.org/officeDocument/2006/relationships/slideLayout" Target="../slideLayouts/slideLayout117.xml"/><Relationship Id="rId1" Type="http://schemas.openxmlformats.org/officeDocument/2006/relationships/slideLayout" Target="../slideLayouts/slideLayout108.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40.xml"/><Relationship Id="rId8" Type="http://schemas.openxmlformats.org/officeDocument/2006/relationships/slideLayout" Target="../slideLayouts/slideLayout139.xml"/><Relationship Id="rId7" Type="http://schemas.openxmlformats.org/officeDocument/2006/relationships/slideLayout" Target="../slideLayouts/slideLayout138.xml"/><Relationship Id="rId6" Type="http://schemas.openxmlformats.org/officeDocument/2006/relationships/slideLayout" Target="../slideLayouts/slideLayout137.xml"/><Relationship Id="rId5" Type="http://schemas.openxmlformats.org/officeDocument/2006/relationships/slideLayout" Target="../slideLayouts/slideLayout136.xml"/><Relationship Id="rId4" Type="http://schemas.openxmlformats.org/officeDocument/2006/relationships/slideLayout" Target="../slideLayouts/slideLayout135.xml"/><Relationship Id="rId3" Type="http://schemas.openxmlformats.org/officeDocument/2006/relationships/slideLayout" Target="../slideLayouts/slideLayout134.xml"/><Relationship Id="rId27" Type="http://schemas.openxmlformats.org/officeDocument/2006/relationships/theme" Target="../theme/theme7.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155.xml"/><Relationship Id="rId23" Type="http://schemas.openxmlformats.org/officeDocument/2006/relationships/slideLayout" Target="../slideLayouts/slideLayout154.xml"/><Relationship Id="rId22" Type="http://schemas.openxmlformats.org/officeDocument/2006/relationships/slideLayout" Target="../slideLayouts/slideLayout153.xml"/><Relationship Id="rId21" Type="http://schemas.openxmlformats.org/officeDocument/2006/relationships/slideLayout" Target="../slideLayouts/slideLayout152.xml"/><Relationship Id="rId20" Type="http://schemas.openxmlformats.org/officeDocument/2006/relationships/slideLayout" Target="../slideLayouts/slideLayout151.xml"/><Relationship Id="rId2" Type="http://schemas.openxmlformats.org/officeDocument/2006/relationships/slideLayout" Target="../slideLayouts/slideLayout133.xml"/><Relationship Id="rId19" Type="http://schemas.openxmlformats.org/officeDocument/2006/relationships/slideLayout" Target="../slideLayouts/slideLayout150.xml"/><Relationship Id="rId18" Type="http://schemas.openxmlformats.org/officeDocument/2006/relationships/slideLayout" Target="../slideLayouts/slideLayout149.xml"/><Relationship Id="rId17" Type="http://schemas.openxmlformats.org/officeDocument/2006/relationships/slideLayout" Target="../slideLayouts/slideLayout148.xml"/><Relationship Id="rId16" Type="http://schemas.openxmlformats.org/officeDocument/2006/relationships/slideLayout" Target="../slideLayouts/slideLayout147.xml"/><Relationship Id="rId15" Type="http://schemas.openxmlformats.org/officeDocument/2006/relationships/slideLayout" Target="../slideLayouts/slideLayout146.xml"/><Relationship Id="rId14" Type="http://schemas.openxmlformats.org/officeDocument/2006/relationships/slideLayout" Target="../slideLayouts/slideLayout145.xml"/><Relationship Id="rId13" Type="http://schemas.openxmlformats.org/officeDocument/2006/relationships/slideLayout" Target="../slideLayouts/slideLayout144.xml"/><Relationship Id="rId12" Type="http://schemas.openxmlformats.org/officeDocument/2006/relationships/slideLayout" Target="../slideLayouts/slideLayout143.xml"/><Relationship Id="rId11" Type="http://schemas.openxmlformats.org/officeDocument/2006/relationships/slideLayout" Target="../slideLayouts/slideLayout142.xml"/><Relationship Id="rId10" Type="http://schemas.openxmlformats.org/officeDocument/2006/relationships/slideLayout" Target="../slideLayouts/slideLayout141.xml"/><Relationship Id="rId1" Type="http://schemas.openxmlformats.org/officeDocument/2006/relationships/slideLayout" Target="../slideLayouts/slideLayout132.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164.xml"/><Relationship Id="rId8" Type="http://schemas.openxmlformats.org/officeDocument/2006/relationships/slideLayout" Target="../slideLayouts/slideLayout163.xml"/><Relationship Id="rId7" Type="http://schemas.openxmlformats.org/officeDocument/2006/relationships/slideLayout" Target="../slideLayouts/slideLayout162.xml"/><Relationship Id="rId6" Type="http://schemas.openxmlformats.org/officeDocument/2006/relationships/slideLayout" Target="../slideLayouts/slideLayout161.xml"/><Relationship Id="rId5" Type="http://schemas.openxmlformats.org/officeDocument/2006/relationships/slideLayout" Target="../slideLayouts/slideLayout160.xml"/><Relationship Id="rId4" Type="http://schemas.openxmlformats.org/officeDocument/2006/relationships/slideLayout" Target="../slideLayouts/slideLayout159.xml"/><Relationship Id="rId3" Type="http://schemas.openxmlformats.org/officeDocument/2006/relationships/slideLayout" Target="../slideLayouts/slideLayout158.xml"/><Relationship Id="rId27" Type="http://schemas.openxmlformats.org/officeDocument/2006/relationships/theme" Target="../theme/theme8.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179.xml"/><Relationship Id="rId23" Type="http://schemas.openxmlformats.org/officeDocument/2006/relationships/slideLayout" Target="../slideLayouts/slideLayout178.xml"/><Relationship Id="rId22" Type="http://schemas.openxmlformats.org/officeDocument/2006/relationships/slideLayout" Target="../slideLayouts/slideLayout177.xml"/><Relationship Id="rId21" Type="http://schemas.openxmlformats.org/officeDocument/2006/relationships/slideLayout" Target="../slideLayouts/slideLayout176.xml"/><Relationship Id="rId20" Type="http://schemas.openxmlformats.org/officeDocument/2006/relationships/slideLayout" Target="../slideLayouts/slideLayout175.xml"/><Relationship Id="rId2" Type="http://schemas.openxmlformats.org/officeDocument/2006/relationships/slideLayout" Target="../slideLayouts/slideLayout157.xml"/><Relationship Id="rId19" Type="http://schemas.openxmlformats.org/officeDocument/2006/relationships/slideLayout" Target="../slideLayouts/slideLayout174.xml"/><Relationship Id="rId18" Type="http://schemas.openxmlformats.org/officeDocument/2006/relationships/slideLayout" Target="../slideLayouts/slideLayout173.xml"/><Relationship Id="rId17" Type="http://schemas.openxmlformats.org/officeDocument/2006/relationships/slideLayout" Target="../slideLayouts/slideLayout172.xml"/><Relationship Id="rId16" Type="http://schemas.openxmlformats.org/officeDocument/2006/relationships/slideLayout" Target="../slideLayouts/slideLayout171.xml"/><Relationship Id="rId15" Type="http://schemas.openxmlformats.org/officeDocument/2006/relationships/slideLayout" Target="../slideLayouts/slideLayout170.xml"/><Relationship Id="rId14" Type="http://schemas.openxmlformats.org/officeDocument/2006/relationships/slideLayout" Target="../slideLayouts/slideLayout169.xml"/><Relationship Id="rId13" Type="http://schemas.openxmlformats.org/officeDocument/2006/relationships/slideLayout" Target="../slideLayouts/slideLayout168.xml"/><Relationship Id="rId12" Type="http://schemas.openxmlformats.org/officeDocument/2006/relationships/slideLayout" Target="../slideLayouts/slideLayout167.xml"/><Relationship Id="rId11" Type="http://schemas.openxmlformats.org/officeDocument/2006/relationships/slideLayout" Target="../slideLayouts/slideLayout166.xml"/><Relationship Id="rId10" Type="http://schemas.openxmlformats.org/officeDocument/2006/relationships/slideLayout" Target="../slideLayouts/slideLayout165.xml"/><Relationship Id="rId1" Type="http://schemas.openxmlformats.org/officeDocument/2006/relationships/slideLayout" Target="../slideLayouts/slideLayout156.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88.xml"/><Relationship Id="rId8" Type="http://schemas.openxmlformats.org/officeDocument/2006/relationships/slideLayout" Target="../slideLayouts/slideLayout187.xml"/><Relationship Id="rId7" Type="http://schemas.openxmlformats.org/officeDocument/2006/relationships/slideLayout" Target="../slideLayouts/slideLayout186.xml"/><Relationship Id="rId6" Type="http://schemas.openxmlformats.org/officeDocument/2006/relationships/slideLayout" Target="../slideLayouts/slideLayout185.xml"/><Relationship Id="rId5" Type="http://schemas.openxmlformats.org/officeDocument/2006/relationships/slideLayout" Target="../slideLayouts/slideLayout184.xml"/><Relationship Id="rId4" Type="http://schemas.openxmlformats.org/officeDocument/2006/relationships/slideLayout" Target="../slideLayouts/slideLayout183.xml"/><Relationship Id="rId3" Type="http://schemas.openxmlformats.org/officeDocument/2006/relationships/slideLayout" Target="../slideLayouts/slideLayout182.xml"/><Relationship Id="rId27" Type="http://schemas.openxmlformats.org/officeDocument/2006/relationships/theme" Target="../theme/theme9.xml"/><Relationship Id="rId26" Type="http://schemas.openxmlformats.org/officeDocument/2006/relationships/image" Target="../media/image15.png"/><Relationship Id="rId25" Type="http://schemas.openxmlformats.org/officeDocument/2006/relationships/image" Target="../media/image14.png"/><Relationship Id="rId24" Type="http://schemas.openxmlformats.org/officeDocument/2006/relationships/slideLayout" Target="../slideLayouts/slideLayout203.xml"/><Relationship Id="rId23" Type="http://schemas.openxmlformats.org/officeDocument/2006/relationships/slideLayout" Target="../slideLayouts/slideLayout202.xml"/><Relationship Id="rId22" Type="http://schemas.openxmlformats.org/officeDocument/2006/relationships/slideLayout" Target="../slideLayouts/slideLayout201.xml"/><Relationship Id="rId21" Type="http://schemas.openxmlformats.org/officeDocument/2006/relationships/slideLayout" Target="../slideLayouts/slideLayout200.xml"/><Relationship Id="rId20" Type="http://schemas.openxmlformats.org/officeDocument/2006/relationships/slideLayout" Target="../slideLayouts/slideLayout199.xml"/><Relationship Id="rId2" Type="http://schemas.openxmlformats.org/officeDocument/2006/relationships/slideLayout" Target="../slideLayouts/slideLayout181.xml"/><Relationship Id="rId19" Type="http://schemas.openxmlformats.org/officeDocument/2006/relationships/slideLayout" Target="../slideLayouts/slideLayout198.xml"/><Relationship Id="rId18" Type="http://schemas.openxmlformats.org/officeDocument/2006/relationships/slideLayout" Target="../slideLayouts/slideLayout197.xml"/><Relationship Id="rId17" Type="http://schemas.openxmlformats.org/officeDocument/2006/relationships/slideLayout" Target="../slideLayouts/slideLayout196.xml"/><Relationship Id="rId16" Type="http://schemas.openxmlformats.org/officeDocument/2006/relationships/slideLayout" Target="../slideLayouts/slideLayout195.xml"/><Relationship Id="rId15" Type="http://schemas.openxmlformats.org/officeDocument/2006/relationships/slideLayout" Target="../slideLayouts/slideLayout194.xml"/><Relationship Id="rId14" Type="http://schemas.openxmlformats.org/officeDocument/2006/relationships/slideLayout" Target="../slideLayouts/slideLayout193.xml"/><Relationship Id="rId13" Type="http://schemas.openxmlformats.org/officeDocument/2006/relationships/slideLayout" Target="../slideLayouts/slideLayout192.xml"/><Relationship Id="rId12" Type="http://schemas.openxmlformats.org/officeDocument/2006/relationships/slideLayout" Target="../slideLayouts/slideLayout191.xml"/><Relationship Id="rId11" Type="http://schemas.openxmlformats.org/officeDocument/2006/relationships/slideLayout" Target="../slideLayouts/slideLayout190.xml"/><Relationship Id="rId10" Type="http://schemas.openxmlformats.org/officeDocument/2006/relationships/slideLayout" Target="../slideLayouts/slideLayout189.xml"/><Relationship Id="rId1"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861" r:id="rId1"/>
    <p:sldLayoutId id="2147483862" r:id="rId2"/>
    <p:sldLayoutId id="2147483863" r:id="rId3"/>
    <p:sldLayoutId id="2147483864" r:id="rId4"/>
    <p:sldLayoutId id="2147483865" r:id="rId5"/>
    <p:sldLayoutId id="2147483866" r:id="rId6"/>
    <p:sldLayoutId id="2147483867" r:id="rId7"/>
    <p:sldLayoutId id="2147483868" r:id="rId8"/>
    <p:sldLayoutId id="2147483869" r:id="rId9"/>
    <p:sldLayoutId id="2147483870" r:id="rId10"/>
    <p:sldLayoutId id="2147483871" r:id="rId11"/>
    <p:sldLayoutId id="2147483872" r:id="rId12"/>
    <p:sldLayoutId id="2147483873" r:id="rId13"/>
    <p:sldLayoutId id="2147483874" r:id="rId14"/>
    <p:sldLayoutId id="2147483875" r:id="rId15"/>
    <p:sldLayoutId id="2147483876" r:id="rId16"/>
    <p:sldLayoutId id="2147483877" r:id="rId17"/>
    <p:sldLayoutId id="2147483878" r:id="rId18"/>
    <p:sldLayoutId id="2147483879" r:id="rId19"/>
    <p:sldLayoutId id="2147483880" r:id="rId20"/>
    <p:sldLayoutId id="2147483881" r:id="rId21"/>
    <p:sldLayoutId id="2147483882" r:id="rId22"/>
    <p:sldLayoutId id="2147483883" r:id="rId23"/>
    <p:sldLayoutId id="21474838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 id="2147483899" r:id="rId14"/>
    <p:sldLayoutId id="2147483900" r:id="rId15"/>
    <p:sldLayoutId id="2147483901" r:id="rId16"/>
    <p:sldLayoutId id="2147483902" r:id="rId17"/>
    <p:sldLayoutId id="2147483903" r:id="rId18"/>
    <p:sldLayoutId id="2147483904" r:id="rId19"/>
    <p:sldLayoutId id="2147483905" r:id="rId20"/>
    <p:sldLayoutId id="2147483906" r:id="rId21"/>
    <p:sldLayoutId id="2147483907" r:id="rId22"/>
    <p:sldLayoutId id="2147483908" r:id="rId23"/>
    <p:sldLayoutId id="21474839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911" r:id="rId1"/>
    <p:sldLayoutId id="2147483912" r:id="rId2"/>
    <p:sldLayoutId id="2147483913" r:id="rId3"/>
    <p:sldLayoutId id="2147483914" r:id="rId4"/>
    <p:sldLayoutId id="2147483915" r:id="rId5"/>
    <p:sldLayoutId id="2147483916" r:id="rId6"/>
    <p:sldLayoutId id="2147483917" r:id="rId7"/>
    <p:sldLayoutId id="2147483918" r:id="rId8"/>
    <p:sldLayoutId id="2147483919" r:id="rId9"/>
    <p:sldLayoutId id="2147483920" r:id="rId10"/>
    <p:sldLayoutId id="2147483921" r:id="rId11"/>
    <p:sldLayoutId id="2147483922" r:id="rId12"/>
    <p:sldLayoutId id="2147483923" r:id="rId13"/>
    <p:sldLayoutId id="2147483924" r:id="rId14"/>
    <p:sldLayoutId id="2147483925" r:id="rId15"/>
    <p:sldLayoutId id="2147483926" r:id="rId16"/>
    <p:sldLayoutId id="2147483927" r:id="rId17"/>
    <p:sldLayoutId id="2147483928" r:id="rId18"/>
    <p:sldLayoutId id="2147483929" r:id="rId19"/>
    <p:sldLayoutId id="2147483930" r:id="rId20"/>
    <p:sldLayoutId id="2147483931" r:id="rId21"/>
    <p:sldLayoutId id="2147483932" r:id="rId22"/>
    <p:sldLayoutId id="2147483933" r:id="rId23"/>
    <p:sldLayoutId id="21474839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936" r:id="rId1"/>
    <p:sldLayoutId id="2147483937" r:id="rId2"/>
    <p:sldLayoutId id="2147483938" r:id="rId3"/>
    <p:sldLayoutId id="2147483939" r:id="rId4"/>
    <p:sldLayoutId id="2147483940" r:id="rId5"/>
    <p:sldLayoutId id="2147483941" r:id="rId6"/>
    <p:sldLayoutId id="2147483942" r:id="rId7"/>
    <p:sldLayoutId id="2147483943" r:id="rId8"/>
    <p:sldLayoutId id="2147483944" r:id="rId9"/>
    <p:sldLayoutId id="2147483945" r:id="rId10"/>
    <p:sldLayoutId id="2147483946" r:id="rId11"/>
    <p:sldLayoutId id="2147483947" r:id="rId12"/>
    <p:sldLayoutId id="2147483948" r:id="rId13"/>
    <p:sldLayoutId id="2147483949" r:id="rId14"/>
    <p:sldLayoutId id="2147483950" r:id="rId15"/>
    <p:sldLayoutId id="2147483951" r:id="rId16"/>
    <p:sldLayoutId id="2147483952" r:id="rId17"/>
    <p:sldLayoutId id="2147483953" r:id="rId18"/>
    <p:sldLayoutId id="2147483954" r:id="rId19"/>
    <p:sldLayoutId id="2147483955" r:id="rId20"/>
    <p:sldLayoutId id="2147483956" r:id="rId21"/>
    <p:sldLayoutId id="2147483957" r:id="rId22"/>
    <p:sldLayoutId id="2147483958" r:id="rId23"/>
    <p:sldLayoutId id="21474839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 id="2147483972" r:id="rId12"/>
    <p:sldLayoutId id="2147483973" r:id="rId13"/>
    <p:sldLayoutId id="2147483974" r:id="rId14"/>
    <p:sldLayoutId id="2147483975" r:id="rId15"/>
    <p:sldLayoutId id="2147483976" r:id="rId16"/>
    <p:sldLayoutId id="2147483977" r:id="rId17"/>
    <p:sldLayoutId id="2147483978" r:id="rId18"/>
    <p:sldLayoutId id="2147483979" r:id="rId19"/>
    <p:sldLayoutId id="2147483980" r:id="rId20"/>
    <p:sldLayoutId id="2147483981" r:id="rId21"/>
    <p:sldLayoutId id="2147483982" r:id="rId22"/>
    <p:sldLayoutId id="2147483983" r:id="rId23"/>
    <p:sldLayoutId id="21474839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 id="2147484002" r:id="rId17"/>
    <p:sldLayoutId id="2147484003" r:id="rId18"/>
    <p:sldLayoutId id="2147484004" r:id="rId19"/>
    <p:sldLayoutId id="2147484005" r:id="rId20"/>
    <p:sldLayoutId id="2147484006" r:id="rId21"/>
    <p:sldLayoutId id="2147484007" r:id="rId22"/>
    <p:sldLayoutId id="2147484008" r:id="rId23"/>
    <p:sldLayoutId id="21474840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011" r:id="rId1"/>
    <p:sldLayoutId id="2147484012" r:id="rId2"/>
    <p:sldLayoutId id="2147484013" r:id="rId3"/>
    <p:sldLayoutId id="2147484014" r:id="rId4"/>
    <p:sldLayoutId id="2147484015" r:id="rId5"/>
    <p:sldLayoutId id="2147484016" r:id="rId6"/>
    <p:sldLayoutId id="2147484017" r:id="rId7"/>
    <p:sldLayoutId id="2147484018" r:id="rId8"/>
    <p:sldLayoutId id="2147484019" r:id="rId9"/>
    <p:sldLayoutId id="2147484020" r:id="rId10"/>
    <p:sldLayoutId id="2147484021" r:id="rId11"/>
    <p:sldLayoutId id="2147484022" r:id="rId12"/>
    <p:sldLayoutId id="2147484023" r:id="rId13"/>
    <p:sldLayoutId id="2147484024" r:id="rId14"/>
    <p:sldLayoutId id="2147484025" r:id="rId15"/>
    <p:sldLayoutId id="2147484026" r:id="rId16"/>
    <p:sldLayoutId id="2147484027" r:id="rId17"/>
    <p:sldLayoutId id="2147484028" r:id="rId18"/>
    <p:sldLayoutId id="2147484029" r:id="rId19"/>
    <p:sldLayoutId id="2147484030" r:id="rId20"/>
    <p:sldLayoutId id="2147484031" r:id="rId21"/>
    <p:sldLayoutId id="2147484032" r:id="rId22"/>
    <p:sldLayoutId id="2147484033" r:id="rId23"/>
    <p:sldLayoutId id="21474840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 id="2147484050" r:id="rId15"/>
    <p:sldLayoutId id="2147484051" r:id="rId16"/>
    <p:sldLayoutId id="2147484052" r:id="rId17"/>
    <p:sldLayoutId id="2147484053" r:id="rId18"/>
    <p:sldLayoutId id="2147484054" r:id="rId19"/>
    <p:sldLayoutId id="2147484055" r:id="rId20"/>
    <p:sldLayoutId id="2147484056" r:id="rId21"/>
    <p:sldLayoutId id="2147484057" r:id="rId22"/>
    <p:sldLayoutId id="2147484058" r:id="rId23"/>
    <p:sldLayoutId id="21474840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63" r:id="rId3"/>
    <p:sldLayoutId id="2147484064" r:id="rId4"/>
    <p:sldLayoutId id="2147484065" r:id="rId5"/>
    <p:sldLayoutId id="2147484066" r:id="rId6"/>
    <p:sldLayoutId id="2147484067" r:id="rId7"/>
    <p:sldLayoutId id="2147484068" r:id="rId8"/>
    <p:sldLayoutId id="2147484069" r:id="rId9"/>
    <p:sldLayoutId id="2147484070" r:id="rId10"/>
    <p:sldLayoutId id="2147484071" r:id="rId11"/>
    <p:sldLayoutId id="2147484072" r:id="rId12"/>
    <p:sldLayoutId id="2147484073" r:id="rId13"/>
    <p:sldLayoutId id="2147484074" r:id="rId14"/>
    <p:sldLayoutId id="2147484075" r:id="rId15"/>
    <p:sldLayoutId id="2147484076" r:id="rId16"/>
    <p:sldLayoutId id="2147484077" r:id="rId17"/>
    <p:sldLayoutId id="2147484078" r:id="rId18"/>
    <p:sldLayoutId id="2147484079" r:id="rId19"/>
    <p:sldLayoutId id="2147484080" r:id="rId20"/>
    <p:sldLayoutId id="2147484081" r:id="rId21"/>
    <p:sldLayoutId id="2147484082" r:id="rId22"/>
    <p:sldLayoutId id="2147484083" r:id="rId23"/>
    <p:sldLayoutId id="21474840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 id="2147484102" r:id="rId17"/>
    <p:sldLayoutId id="2147484103" r:id="rId18"/>
    <p:sldLayoutId id="2147484104" r:id="rId19"/>
    <p:sldLayoutId id="2147484105" r:id="rId20"/>
    <p:sldLayoutId id="2147484106" r:id="rId21"/>
    <p:sldLayoutId id="2147484107" r:id="rId22"/>
    <p:sldLayoutId id="2147484108" r:id="rId23"/>
    <p:sldLayoutId id="21474841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123B3E-E61B-439E-A922-9DA01701F142}"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BD85D8-EA21-4457-9F34-596508145484}" type="slidenum">
              <a:rPr lang="en-US" smtClean="0"/>
            </a:fld>
            <a:endParaRPr lang="en-US"/>
          </a:p>
        </p:txBody>
      </p:sp>
      <p:sp>
        <p:nvSpPr>
          <p:cNvPr id="8"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161" r:id="rId1"/>
    <p:sldLayoutId id="2147484162" r:id="rId2"/>
    <p:sldLayoutId id="2147484163" r:id="rId3"/>
    <p:sldLayoutId id="2147484164" r:id="rId4"/>
    <p:sldLayoutId id="2147484165" r:id="rId5"/>
    <p:sldLayoutId id="2147484166" r:id="rId6"/>
    <p:sldLayoutId id="2147484167" r:id="rId7"/>
    <p:sldLayoutId id="2147484168" r:id="rId8"/>
    <p:sldLayoutId id="2147484169" r:id="rId9"/>
    <p:sldLayoutId id="2147484170" r:id="rId10"/>
    <p:sldLayoutId id="2147484171" r:id="rId11"/>
    <p:sldLayoutId id="2147484172" r:id="rId12"/>
    <p:sldLayoutId id="2147484173" r:id="rId13"/>
    <p:sldLayoutId id="2147484174" r:id="rId14"/>
    <p:sldLayoutId id="2147484175" r:id="rId15"/>
    <p:sldLayoutId id="2147484176" r:id="rId16"/>
    <p:sldLayoutId id="2147484177" r:id="rId17"/>
    <p:sldLayoutId id="2147484178" r:id="rId18"/>
    <p:sldLayoutId id="2147484179" r:id="rId19"/>
    <p:sldLayoutId id="2147484180" r:id="rId20"/>
    <p:sldLayoutId id="2147484181" r:id="rId21"/>
    <p:sldLayoutId id="2147484182" r:id="rId22"/>
    <p:sldLayoutId id="2147484183" r:id="rId23"/>
    <p:sldLayoutId id="21474841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186" r:id="rId1"/>
    <p:sldLayoutId id="2147484187" r:id="rId2"/>
    <p:sldLayoutId id="2147484188" r:id="rId3"/>
    <p:sldLayoutId id="2147484189" r:id="rId4"/>
    <p:sldLayoutId id="2147484190" r:id="rId5"/>
    <p:sldLayoutId id="2147484191" r:id="rId6"/>
    <p:sldLayoutId id="2147484192" r:id="rId7"/>
    <p:sldLayoutId id="2147484193" r:id="rId8"/>
    <p:sldLayoutId id="2147484194" r:id="rId9"/>
    <p:sldLayoutId id="2147484195" r:id="rId10"/>
    <p:sldLayoutId id="2147484196" r:id="rId11"/>
    <p:sldLayoutId id="2147484197" r:id="rId12"/>
    <p:sldLayoutId id="2147484198" r:id="rId13"/>
    <p:sldLayoutId id="2147484199" r:id="rId14"/>
    <p:sldLayoutId id="2147484200" r:id="rId15"/>
    <p:sldLayoutId id="2147484201" r:id="rId16"/>
    <p:sldLayoutId id="2147484202" r:id="rId17"/>
    <p:sldLayoutId id="2147484203" r:id="rId18"/>
    <p:sldLayoutId id="2147484204" r:id="rId19"/>
    <p:sldLayoutId id="2147484205" r:id="rId20"/>
    <p:sldLayoutId id="2147484206" r:id="rId21"/>
    <p:sldLayoutId id="2147484207" r:id="rId22"/>
    <p:sldLayoutId id="2147484208" r:id="rId23"/>
    <p:sldLayoutId id="21474842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211" r:id="rId1"/>
    <p:sldLayoutId id="2147484212" r:id="rId2"/>
    <p:sldLayoutId id="2147484213" r:id="rId3"/>
    <p:sldLayoutId id="2147484214" r:id="rId4"/>
    <p:sldLayoutId id="2147484215" r:id="rId5"/>
    <p:sldLayoutId id="2147484216" r:id="rId6"/>
    <p:sldLayoutId id="2147484217" r:id="rId7"/>
    <p:sldLayoutId id="2147484218" r:id="rId8"/>
    <p:sldLayoutId id="2147484219" r:id="rId9"/>
    <p:sldLayoutId id="2147484220" r:id="rId10"/>
    <p:sldLayoutId id="2147484221" r:id="rId11"/>
    <p:sldLayoutId id="2147484222" r:id="rId12"/>
    <p:sldLayoutId id="2147484223" r:id="rId13"/>
    <p:sldLayoutId id="2147484224" r:id="rId14"/>
    <p:sldLayoutId id="2147484225" r:id="rId15"/>
    <p:sldLayoutId id="2147484226" r:id="rId16"/>
    <p:sldLayoutId id="2147484227" r:id="rId17"/>
    <p:sldLayoutId id="2147484228" r:id="rId18"/>
    <p:sldLayoutId id="2147484229" r:id="rId19"/>
    <p:sldLayoutId id="2147484230" r:id="rId20"/>
    <p:sldLayoutId id="2147484231" r:id="rId21"/>
    <p:sldLayoutId id="2147484232" r:id="rId22"/>
    <p:sldLayoutId id="2147484233" r:id="rId23"/>
    <p:sldLayoutId id="21474842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236" r:id="rId1"/>
    <p:sldLayoutId id="2147484237" r:id="rId2"/>
    <p:sldLayoutId id="2147484238" r:id="rId3"/>
    <p:sldLayoutId id="2147484239" r:id="rId4"/>
    <p:sldLayoutId id="2147484240" r:id="rId5"/>
    <p:sldLayoutId id="2147484241" r:id="rId6"/>
    <p:sldLayoutId id="2147484242" r:id="rId7"/>
    <p:sldLayoutId id="2147484243" r:id="rId8"/>
    <p:sldLayoutId id="2147484244" r:id="rId9"/>
    <p:sldLayoutId id="2147484245" r:id="rId10"/>
    <p:sldLayoutId id="2147484246" r:id="rId11"/>
    <p:sldLayoutId id="2147484247" r:id="rId12"/>
    <p:sldLayoutId id="2147484248" r:id="rId13"/>
    <p:sldLayoutId id="2147484249" r:id="rId14"/>
    <p:sldLayoutId id="2147484250" r:id="rId15"/>
    <p:sldLayoutId id="2147484251" r:id="rId16"/>
    <p:sldLayoutId id="2147484252" r:id="rId17"/>
    <p:sldLayoutId id="2147484253" r:id="rId18"/>
    <p:sldLayoutId id="2147484254" r:id="rId19"/>
    <p:sldLayoutId id="2147484255" r:id="rId20"/>
    <p:sldLayoutId id="2147484256" r:id="rId21"/>
    <p:sldLayoutId id="2147484257" r:id="rId22"/>
    <p:sldLayoutId id="2147484258" r:id="rId23"/>
    <p:sldLayoutId id="21474842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261" r:id="rId1"/>
    <p:sldLayoutId id="2147484262" r:id="rId2"/>
    <p:sldLayoutId id="2147484263" r:id="rId3"/>
    <p:sldLayoutId id="2147484264" r:id="rId4"/>
    <p:sldLayoutId id="2147484265" r:id="rId5"/>
    <p:sldLayoutId id="2147484266" r:id="rId6"/>
    <p:sldLayoutId id="2147484267" r:id="rId7"/>
    <p:sldLayoutId id="2147484268" r:id="rId8"/>
    <p:sldLayoutId id="2147484269" r:id="rId9"/>
    <p:sldLayoutId id="2147484270" r:id="rId10"/>
    <p:sldLayoutId id="2147484271" r:id="rId11"/>
    <p:sldLayoutId id="2147484272" r:id="rId12"/>
    <p:sldLayoutId id="2147484273" r:id="rId13"/>
    <p:sldLayoutId id="2147484274" r:id="rId14"/>
    <p:sldLayoutId id="2147484275" r:id="rId15"/>
    <p:sldLayoutId id="2147484276" r:id="rId16"/>
    <p:sldLayoutId id="2147484277" r:id="rId17"/>
    <p:sldLayoutId id="2147484278" r:id="rId18"/>
    <p:sldLayoutId id="2147484279" r:id="rId19"/>
    <p:sldLayoutId id="2147484280" r:id="rId20"/>
    <p:sldLayoutId id="2147484281" r:id="rId21"/>
    <p:sldLayoutId id="2147484282" r:id="rId22"/>
    <p:sldLayoutId id="2147484283" r:id="rId23"/>
    <p:sldLayoutId id="21474842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286" r:id="rId1"/>
    <p:sldLayoutId id="2147484287" r:id="rId2"/>
    <p:sldLayoutId id="2147484288" r:id="rId3"/>
    <p:sldLayoutId id="2147484289" r:id="rId4"/>
    <p:sldLayoutId id="2147484290" r:id="rId5"/>
    <p:sldLayoutId id="2147484291" r:id="rId6"/>
    <p:sldLayoutId id="2147484292" r:id="rId7"/>
    <p:sldLayoutId id="2147484293" r:id="rId8"/>
    <p:sldLayoutId id="2147484294" r:id="rId9"/>
    <p:sldLayoutId id="2147484295" r:id="rId10"/>
    <p:sldLayoutId id="2147484296" r:id="rId11"/>
    <p:sldLayoutId id="2147484297" r:id="rId12"/>
    <p:sldLayoutId id="2147484298" r:id="rId13"/>
    <p:sldLayoutId id="2147484299" r:id="rId14"/>
    <p:sldLayoutId id="2147484300" r:id="rId15"/>
    <p:sldLayoutId id="2147484301" r:id="rId16"/>
    <p:sldLayoutId id="2147484302" r:id="rId17"/>
    <p:sldLayoutId id="2147484303" r:id="rId18"/>
    <p:sldLayoutId id="2147484304" r:id="rId19"/>
    <p:sldLayoutId id="2147484305" r:id="rId20"/>
    <p:sldLayoutId id="2147484306" r:id="rId21"/>
    <p:sldLayoutId id="2147484307" r:id="rId22"/>
    <p:sldLayoutId id="2147484308" r:id="rId23"/>
    <p:sldLayoutId id="21474843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 id="2147484332" r:id="rId22"/>
    <p:sldLayoutId id="2147484333" r:id="rId23"/>
    <p:sldLayoutId id="21474843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336" r:id="rId1"/>
    <p:sldLayoutId id="2147484337" r:id="rId2"/>
    <p:sldLayoutId id="2147484338" r:id="rId3"/>
    <p:sldLayoutId id="2147484339" r:id="rId4"/>
    <p:sldLayoutId id="2147484340" r:id="rId5"/>
    <p:sldLayoutId id="2147484341" r:id="rId6"/>
    <p:sldLayoutId id="2147484342" r:id="rId7"/>
    <p:sldLayoutId id="2147484343" r:id="rId8"/>
    <p:sldLayoutId id="2147484344" r:id="rId9"/>
    <p:sldLayoutId id="2147484345" r:id="rId10"/>
    <p:sldLayoutId id="2147484346" r:id="rId11"/>
    <p:sldLayoutId id="2147484347" r:id="rId12"/>
    <p:sldLayoutId id="2147484348" r:id="rId13"/>
    <p:sldLayoutId id="2147484349" r:id="rId14"/>
    <p:sldLayoutId id="2147484350" r:id="rId15"/>
    <p:sldLayoutId id="2147484351" r:id="rId16"/>
    <p:sldLayoutId id="2147484352" r:id="rId17"/>
    <p:sldLayoutId id="2147484353" r:id="rId18"/>
    <p:sldLayoutId id="2147484354" r:id="rId19"/>
    <p:sldLayoutId id="2147484355" r:id="rId20"/>
    <p:sldLayoutId id="2147484356" r:id="rId21"/>
    <p:sldLayoutId id="2147484357" r:id="rId22"/>
    <p:sldLayoutId id="2147484358" r:id="rId23"/>
    <p:sldLayoutId id="21474843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361" r:id="rId1"/>
    <p:sldLayoutId id="2147484362" r:id="rId2"/>
    <p:sldLayoutId id="2147484363" r:id="rId3"/>
    <p:sldLayoutId id="2147484364" r:id="rId4"/>
    <p:sldLayoutId id="2147484365" r:id="rId5"/>
    <p:sldLayoutId id="2147484366" r:id="rId6"/>
    <p:sldLayoutId id="2147484367" r:id="rId7"/>
    <p:sldLayoutId id="2147484368" r:id="rId8"/>
    <p:sldLayoutId id="2147484369" r:id="rId9"/>
    <p:sldLayoutId id="2147484370" r:id="rId10"/>
    <p:sldLayoutId id="2147484371" r:id="rId11"/>
    <p:sldLayoutId id="2147484372" r:id="rId12"/>
    <p:sldLayoutId id="2147484373" r:id="rId13"/>
    <p:sldLayoutId id="2147484374" r:id="rId14"/>
    <p:sldLayoutId id="2147484375" r:id="rId15"/>
    <p:sldLayoutId id="2147484376" r:id="rId16"/>
    <p:sldLayoutId id="2147484377" r:id="rId17"/>
    <p:sldLayoutId id="2147484378" r:id="rId18"/>
    <p:sldLayoutId id="2147484379" r:id="rId19"/>
    <p:sldLayoutId id="2147484380" r:id="rId20"/>
    <p:sldLayoutId id="2147484381" r:id="rId21"/>
    <p:sldLayoutId id="2147484382" r:id="rId22"/>
    <p:sldLayoutId id="2147484383" r:id="rId23"/>
    <p:sldLayoutId id="21474843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386" r:id="rId1"/>
    <p:sldLayoutId id="2147484387" r:id="rId2"/>
    <p:sldLayoutId id="2147484388" r:id="rId3"/>
    <p:sldLayoutId id="2147484389" r:id="rId4"/>
    <p:sldLayoutId id="2147484390" r:id="rId5"/>
    <p:sldLayoutId id="2147484391" r:id="rId6"/>
    <p:sldLayoutId id="2147484392" r:id="rId7"/>
    <p:sldLayoutId id="2147484393" r:id="rId8"/>
    <p:sldLayoutId id="2147484394" r:id="rId9"/>
    <p:sldLayoutId id="2147484395" r:id="rId10"/>
    <p:sldLayoutId id="2147484396" r:id="rId11"/>
    <p:sldLayoutId id="2147484397" r:id="rId12"/>
    <p:sldLayoutId id="2147484398" r:id="rId13"/>
    <p:sldLayoutId id="2147484399" r:id="rId14"/>
    <p:sldLayoutId id="2147484400" r:id="rId15"/>
    <p:sldLayoutId id="2147484401" r:id="rId16"/>
    <p:sldLayoutId id="2147484402" r:id="rId17"/>
    <p:sldLayoutId id="2147484403" r:id="rId18"/>
    <p:sldLayoutId id="2147484404" r:id="rId19"/>
    <p:sldLayoutId id="2147484405" r:id="rId20"/>
    <p:sldLayoutId id="2147484406" r:id="rId21"/>
    <p:sldLayoutId id="2147484407" r:id="rId22"/>
    <p:sldLayoutId id="2147484408" r:id="rId23"/>
    <p:sldLayoutId id="21474844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411" r:id="rId1"/>
    <p:sldLayoutId id="2147484412" r:id="rId2"/>
    <p:sldLayoutId id="2147484413" r:id="rId3"/>
    <p:sldLayoutId id="2147484414" r:id="rId4"/>
    <p:sldLayoutId id="2147484415" r:id="rId5"/>
    <p:sldLayoutId id="2147484416" r:id="rId6"/>
    <p:sldLayoutId id="2147484417" r:id="rId7"/>
    <p:sldLayoutId id="2147484418" r:id="rId8"/>
    <p:sldLayoutId id="2147484419" r:id="rId9"/>
    <p:sldLayoutId id="2147484420" r:id="rId10"/>
    <p:sldLayoutId id="2147484421" r:id="rId11"/>
    <p:sldLayoutId id="2147484422" r:id="rId12"/>
    <p:sldLayoutId id="2147484423" r:id="rId13"/>
    <p:sldLayoutId id="2147484424" r:id="rId14"/>
    <p:sldLayoutId id="2147484425" r:id="rId15"/>
    <p:sldLayoutId id="2147484426" r:id="rId16"/>
    <p:sldLayoutId id="2147484427" r:id="rId17"/>
    <p:sldLayoutId id="2147484428" r:id="rId18"/>
    <p:sldLayoutId id="2147484429" r:id="rId19"/>
    <p:sldLayoutId id="2147484430" r:id="rId20"/>
    <p:sldLayoutId id="2147484431" r:id="rId21"/>
    <p:sldLayoutId id="2147484432" r:id="rId22"/>
    <p:sldLayoutId id="2147484433" r:id="rId23"/>
    <p:sldLayoutId id="21474844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436" r:id="rId1"/>
    <p:sldLayoutId id="2147484437" r:id="rId2"/>
    <p:sldLayoutId id="2147484438" r:id="rId3"/>
    <p:sldLayoutId id="2147484439" r:id="rId4"/>
    <p:sldLayoutId id="2147484440" r:id="rId5"/>
    <p:sldLayoutId id="2147484441" r:id="rId6"/>
    <p:sldLayoutId id="2147484442" r:id="rId7"/>
    <p:sldLayoutId id="2147484443" r:id="rId8"/>
    <p:sldLayoutId id="2147484444" r:id="rId9"/>
    <p:sldLayoutId id="2147484445" r:id="rId10"/>
    <p:sldLayoutId id="2147484446" r:id="rId11"/>
    <p:sldLayoutId id="2147484447" r:id="rId12"/>
    <p:sldLayoutId id="2147484448" r:id="rId13"/>
    <p:sldLayoutId id="2147484449" r:id="rId14"/>
    <p:sldLayoutId id="2147484450" r:id="rId15"/>
    <p:sldLayoutId id="2147484451" r:id="rId16"/>
    <p:sldLayoutId id="2147484452" r:id="rId17"/>
    <p:sldLayoutId id="2147484453" r:id="rId18"/>
    <p:sldLayoutId id="2147484454" r:id="rId19"/>
    <p:sldLayoutId id="2147484455" r:id="rId20"/>
    <p:sldLayoutId id="2147484456" r:id="rId21"/>
    <p:sldLayoutId id="2147484457" r:id="rId22"/>
    <p:sldLayoutId id="2147484458" r:id="rId23"/>
    <p:sldLayoutId id="21474844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461" r:id="rId1"/>
    <p:sldLayoutId id="2147484462" r:id="rId2"/>
    <p:sldLayoutId id="2147484463" r:id="rId3"/>
    <p:sldLayoutId id="2147484464" r:id="rId4"/>
    <p:sldLayoutId id="2147484465" r:id="rId5"/>
    <p:sldLayoutId id="2147484466" r:id="rId6"/>
    <p:sldLayoutId id="2147484467" r:id="rId7"/>
    <p:sldLayoutId id="2147484468" r:id="rId8"/>
    <p:sldLayoutId id="2147484469" r:id="rId9"/>
    <p:sldLayoutId id="2147484470" r:id="rId10"/>
    <p:sldLayoutId id="2147484471" r:id="rId11"/>
    <p:sldLayoutId id="2147484472" r:id="rId12"/>
    <p:sldLayoutId id="2147484473" r:id="rId13"/>
    <p:sldLayoutId id="2147484474" r:id="rId14"/>
    <p:sldLayoutId id="2147484475" r:id="rId15"/>
    <p:sldLayoutId id="2147484476" r:id="rId16"/>
    <p:sldLayoutId id="2147484477" r:id="rId17"/>
    <p:sldLayoutId id="2147484478" r:id="rId18"/>
    <p:sldLayoutId id="2147484479" r:id="rId19"/>
    <p:sldLayoutId id="2147484480" r:id="rId20"/>
    <p:sldLayoutId id="2147484481" r:id="rId21"/>
    <p:sldLayoutId id="2147484482" r:id="rId22"/>
    <p:sldLayoutId id="2147484483" r:id="rId23"/>
    <p:sldLayoutId id="21474844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486" r:id="rId1"/>
    <p:sldLayoutId id="2147484487" r:id="rId2"/>
    <p:sldLayoutId id="2147484488" r:id="rId3"/>
    <p:sldLayoutId id="2147484489" r:id="rId4"/>
    <p:sldLayoutId id="2147484490" r:id="rId5"/>
    <p:sldLayoutId id="2147484491" r:id="rId6"/>
    <p:sldLayoutId id="2147484492" r:id="rId7"/>
    <p:sldLayoutId id="2147484493" r:id="rId8"/>
    <p:sldLayoutId id="2147484494" r:id="rId9"/>
    <p:sldLayoutId id="2147484495" r:id="rId10"/>
    <p:sldLayoutId id="2147484496" r:id="rId11"/>
    <p:sldLayoutId id="2147484497" r:id="rId12"/>
    <p:sldLayoutId id="2147484498" r:id="rId13"/>
    <p:sldLayoutId id="2147484499" r:id="rId14"/>
    <p:sldLayoutId id="2147484500" r:id="rId15"/>
    <p:sldLayoutId id="2147484501" r:id="rId16"/>
    <p:sldLayoutId id="2147484502" r:id="rId17"/>
    <p:sldLayoutId id="2147484503" r:id="rId18"/>
    <p:sldLayoutId id="2147484504" r:id="rId19"/>
    <p:sldLayoutId id="2147484505" r:id="rId20"/>
    <p:sldLayoutId id="2147484506" r:id="rId21"/>
    <p:sldLayoutId id="2147484507" r:id="rId22"/>
    <p:sldLayoutId id="2147484508" r:id="rId23"/>
    <p:sldLayoutId id="21474845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4511" r:id="rId1"/>
    <p:sldLayoutId id="2147484512" r:id="rId2"/>
    <p:sldLayoutId id="2147484513" r:id="rId3"/>
    <p:sldLayoutId id="2147484514" r:id="rId4"/>
    <p:sldLayoutId id="2147484515" r:id="rId5"/>
    <p:sldLayoutId id="2147484516" r:id="rId6"/>
    <p:sldLayoutId id="2147484517" r:id="rId7"/>
    <p:sldLayoutId id="2147484518" r:id="rId8"/>
    <p:sldLayoutId id="2147484519" r:id="rId9"/>
    <p:sldLayoutId id="2147484520" r:id="rId10"/>
    <p:sldLayoutId id="2147484521" r:id="rId11"/>
    <p:sldLayoutId id="2147484522" r:id="rId12"/>
    <p:sldLayoutId id="2147484523" r:id="rId13"/>
    <p:sldLayoutId id="2147484524" r:id="rId14"/>
    <p:sldLayoutId id="2147484525" r:id="rId15"/>
    <p:sldLayoutId id="2147484526" r:id="rId16"/>
    <p:sldLayoutId id="2147484527" r:id="rId17"/>
    <p:sldLayoutId id="2147484528" r:id="rId18"/>
    <p:sldLayoutId id="2147484529" r:id="rId19"/>
    <p:sldLayoutId id="2147484530" r:id="rId20"/>
    <p:sldLayoutId id="2147484531" r:id="rId21"/>
    <p:sldLayoutId id="2147484532" r:id="rId22"/>
    <p:sldLayoutId id="2147484533" r:id="rId23"/>
    <p:sldLayoutId id="21474845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 id="2147483803" r:id="rId18"/>
    <p:sldLayoutId id="2147483804" r:id="rId19"/>
    <p:sldLayoutId id="2147483805" r:id="rId20"/>
    <p:sldLayoutId id="2147483806" r:id="rId21"/>
    <p:sldLayoutId id="2147483807" r:id="rId22"/>
    <p:sldLayoutId id="2147483808" r:id="rId23"/>
    <p:sldLayoutId id="214748380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811" r:id="rId1"/>
    <p:sldLayoutId id="2147483812" r:id="rId2"/>
    <p:sldLayoutId id="2147483813" r:id="rId3"/>
    <p:sldLayoutId id="2147483814" r:id="rId4"/>
    <p:sldLayoutId id="2147483815" r:id="rId5"/>
    <p:sldLayoutId id="2147483816" r:id="rId6"/>
    <p:sldLayoutId id="2147483817" r:id="rId7"/>
    <p:sldLayoutId id="2147483818" r:id="rId8"/>
    <p:sldLayoutId id="2147483819" r:id="rId9"/>
    <p:sldLayoutId id="2147483820" r:id="rId10"/>
    <p:sldLayoutId id="2147483821" r:id="rId11"/>
    <p:sldLayoutId id="2147483822" r:id="rId12"/>
    <p:sldLayoutId id="2147483823" r:id="rId13"/>
    <p:sldLayoutId id="2147483824" r:id="rId14"/>
    <p:sldLayoutId id="2147483825" r:id="rId15"/>
    <p:sldLayoutId id="2147483826" r:id="rId16"/>
    <p:sldLayoutId id="2147483827" r:id="rId17"/>
    <p:sldLayoutId id="2147483828" r:id="rId18"/>
    <p:sldLayoutId id="2147483829" r:id="rId19"/>
    <p:sldLayoutId id="2147483830" r:id="rId20"/>
    <p:sldLayoutId id="2147483831" r:id="rId21"/>
    <p:sldLayoutId id="2147483832" r:id="rId22"/>
    <p:sldLayoutId id="2147483833" r:id="rId23"/>
    <p:sldLayoutId id="2147483834"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1792" y="210312"/>
            <a:ext cx="10541508" cy="502920"/>
          </a:xfrm>
          <a:prstGeom prst="rect">
            <a:avLst/>
          </a:prstGeom>
        </p:spPr>
        <p:txBody>
          <a:bodyPr vert="horz" lIns="91440" tIns="45720" rIns="91440" bIns="45720" rtlCol="0" anchor="t"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647700" y="1344168"/>
            <a:ext cx="10515600" cy="4756356"/>
          </a:xfrm>
          <a:prstGeom prst="rect">
            <a:avLst/>
          </a:prstGeom>
        </p:spPr>
        <p:txBody>
          <a:bodyPr vert="horz" lIns="91440" tIns="45720" rIns="91440" bIns="45720" rtlCol="0">
            <a:noAutofit/>
          </a:bodyPr>
          <a:lstStyle/>
          <a:p>
            <a:pPr lvl="0"/>
            <a:r>
              <a:rPr lang="en-US" dirty="0"/>
              <a:t>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object 6"/>
          <p:cNvSpPr/>
          <p:nvPr userDrawn="1"/>
        </p:nvSpPr>
        <p:spPr>
          <a:xfrm>
            <a:off x="0" y="0"/>
            <a:ext cx="647700" cy="647700"/>
          </a:xfrm>
          <a:custGeom>
            <a:avLst/>
            <a:gdLst/>
            <a:ahLst/>
            <a:cxnLst/>
            <a:rect l="l" t="t" r="r" b="b"/>
            <a:pathLst>
              <a:path w="863600" h="863600">
                <a:moveTo>
                  <a:pt x="863600" y="0"/>
                </a:moveTo>
                <a:lnTo>
                  <a:pt x="0" y="0"/>
                </a:lnTo>
                <a:lnTo>
                  <a:pt x="0" y="863600"/>
                </a:lnTo>
                <a:lnTo>
                  <a:pt x="863600" y="0"/>
                </a:lnTo>
                <a:close/>
              </a:path>
            </a:pathLst>
          </a:custGeom>
          <a:solidFill>
            <a:srgbClr val="F11212"/>
          </a:solidFill>
        </p:spPr>
        <p:txBody>
          <a:bodyPr wrap="square" lIns="0" tIns="0" rIns="0" bIns="0" rtlCol="0"/>
          <a:lstStyle/>
          <a:p>
            <a:endParaRPr sz="1015"/>
          </a:p>
        </p:txBody>
      </p:sp>
      <p:sp>
        <p:nvSpPr>
          <p:cNvPr id="5" name="Slide Number Placeholder 4"/>
          <p:cNvSpPr>
            <a:spLocks noGrp="1"/>
          </p:cNvSpPr>
          <p:nvPr>
            <p:ph type="sldNum" sz="quarter" idx="4"/>
          </p:nvPr>
        </p:nvSpPr>
        <p:spPr>
          <a:xfrm>
            <a:off x="647700" y="6356350"/>
            <a:ext cx="903514" cy="365125"/>
          </a:xfrm>
          <a:prstGeom prst="rect">
            <a:avLst/>
          </a:prstGeom>
        </p:spPr>
        <p:txBody>
          <a:bodyPr vert="horz" lIns="91440" tIns="45720" rIns="91440" bIns="45720" rtlCol="0" anchor="ctr"/>
          <a:lstStyle>
            <a:lvl1pPr algn="l">
              <a:defRPr sz="1200" b="1">
                <a:solidFill>
                  <a:schemeClr val="tx1">
                    <a:tint val="75000"/>
                  </a:schemeClr>
                </a:solidFill>
              </a:defRPr>
            </a:lvl1pPr>
          </a:lstStyle>
          <a:p>
            <a:r>
              <a:rPr lang="en-US" dirty="0"/>
              <a:t>&gt;&gt; </a:t>
            </a:r>
            <a:fld id="{626C978B-826E-438C-909A-E9C381D3FF04}" type="slidenum">
              <a:rPr lang="en-US" smtClean="0"/>
            </a:fld>
            <a:endParaRPr lang="en-US" dirty="0"/>
          </a:p>
        </p:txBody>
      </p:sp>
      <p:pic>
        <p:nvPicPr>
          <p:cNvPr id="26" name="Picture 25"/>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989131" y="6517141"/>
            <a:ext cx="950976" cy="192980"/>
          </a:xfrm>
          <a:prstGeom prst="rect">
            <a:avLst/>
          </a:prstGeom>
        </p:spPr>
      </p:pic>
      <p:sp>
        <p:nvSpPr>
          <p:cNvPr id="6" name="fc" descr="© Copyright 2019 Xilinx"/>
          <p:cNvSpPr txBox="1"/>
          <p:nvPr userDrawn="1"/>
        </p:nvSpPr>
        <p:spPr>
          <a:xfrm>
            <a:off x="0" y="6515100"/>
            <a:ext cx="12192000" cy="246221"/>
          </a:xfrm>
          <a:prstGeom prst="rect">
            <a:avLst/>
          </a:prstGeom>
          <a:noFill/>
        </p:spPr>
        <p:txBody>
          <a:bodyPr vert="horz" rtlCol="0">
            <a:spAutoFit/>
          </a:bodyPr>
          <a:lstStyle/>
          <a:p>
            <a:pPr algn="ctr"/>
            <a:r>
              <a:rPr lang="en-US" altLang="zh-CN" sz="1000" b="0" i="0" u="none" baseline="0">
                <a:solidFill>
                  <a:srgbClr val="000000"/>
                </a:solidFill>
                <a:latin typeface="Arial" panose="02080604020202020204" pitchFamily="34" charset="0"/>
              </a:rPr>
              <a:t>© Copyright 2019 Xilinx</a:t>
            </a:r>
            <a:endParaRPr lang="zh-CN" altLang="en-US" sz="1000" b="0" i="0" u="none" baseline="0">
              <a:solidFill>
                <a:srgbClr val="000000"/>
              </a:solidFill>
              <a:latin typeface="Arial" panose="02080604020202020204" pitchFamily="34" charset="0"/>
            </a:endParaRPr>
          </a:p>
        </p:txBody>
      </p:sp>
    </p:spTree>
  </p:cSld>
  <p:clrMap bg1="lt1" tx1="dk1" bg2="lt2" tx2="dk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 id="2147483853" r:id="rId18"/>
    <p:sldLayoutId id="2147483854" r:id="rId19"/>
    <p:sldLayoutId id="2147483855" r:id="rId20"/>
    <p:sldLayoutId id="2147483856" r:id="rId21"/>
    <p:sldLayoutId id="2147483857" r:id="rId22"/>
    <p:sldLayoutId id="2147483858" r:id="rId23"/>
    <p:sldLayoutId id="2147483859" r:id="rId24"/>
  </p:sldLayoutIdLst>
  <p:hf hdr="0" ftr="0" dt="0"/>
  <p:txStyles>
    <p:titleStyle>
      <a:lvl1pPr algn="l" defTabSz="914400" rtl="0" eaLnBrk="1" latinLnBrk="0" hangingPunct="1">
        <a:lnSpc>
          <a:spcPct val="90000"/>
        </a:lnSpc>
        <a:spcBef>
          <a:spcPct val="0"/>
        </a:spcBef>
        <a:buNone/>
        <a:defRPr lang="en-US" sz="3200" b="1" i="0" kern="1200" dirty="0" smtClean="0">
          <a:solidFill>
            <a:srgbClr val="EC1C24"/>
          </a:solidFill>
          <a:latin typeface="Arial" panose="02080604020202020204" pitchFamily="34" charset="0"/>
          <a:ea typeface="+mj-ea"/>
          <a:cs typeface="Arial" panose="02080604020202020204" pitchFamily="34" charset="0"/>
        </a:defRPr>
      </a:lvl1pPr>
    </p:titleStyle>
    <p:bodyStyle>
      <a:lvl1pPr marL="228600" indent="-228600" algn="l" defTabSz="914400" rtl="0" eaLnBrk="1" latinLnBrk="0" hangingPunct="1">
        <a:lnSpc>
          <a:spcPct val="100000"/>
        </a:lnSpc>
        <a:spcBef>
          <a:spcPts val="1200"/>
        </a:spcBef>
        <a:buClr>
          <a:srgbClr val="FF0000"/>
        </a:buClr>
        <a:buFont typeface="Calibri" panose="020F0502020204030204" pitchFamily="34" charset="0"/>
        <a:buChar char="˃"/>
        <a:defRPr sz="2000" b="1" kern="1200">
          <a:solidFill>
            <a:schemeClr val="tx1">
              <a:lumMod val="50000"/>
            </a:schemeClr>
          </a:solidFill>
          <a:latin typeface="Arial" panose="02080604020202020204" pitchFamily="34" charset="0"/>
          <a:ea typeface="+mn-ea"/>
          <a:cs typeface="Arial" panose="02080604020202020204" pitchFamily="34" charset="0"/>
        </a:defRPr>
      </a:lvl1pPr>
      <a:lvl2pPr marL="742950" indent="-285750" algn="l" defTabSz="914400" rtl="0" eaLnBrk="1" latinLnBrk="0" hangingPunct="1">
        <a:lnSpc>
          <a:spcPct val="90000"/>
        </a:lnSpc>
        <a:spcBef>
          <a:spcPts val="500"/>
        </a:spcBef>
        <a:buFontTx/>
        <a:buBlip>
          <a:blip r:embed="rId26"/>
        </a:buBlip>
        <a:defRPr sz="1800" kern="1200">
          <a:solidFill>
            <a:schemeClr val="tx1"/>
          </a:solidFill>
          <a:latin typeface="Arial" panose="02080604020202020204" pitchFamily="34" charset="0"/>
          <a:ea typeface="+mn-ea"/>
          <a:cs typeface="Arial" panose="02080604020202020204" pitchFamily="34" charset="0"/>
        </a:defRPr>
      </a:lvl2pPr>
      <a:lvl3pPr marL="1143000" indent="-228600" algn="l" defTabSz="914400" rtl="0" eaLnBrk="1" latinLnBrk="0" hangingPunct="1">
        <a:lnSpc>
          <a:spcPct val="90000"/>
        </a:lnSpc>
        <a:spcBef>
          <a:spcPts val="500"/>
        </a:spcBef>
        <a:buFont typeface="Calibri" panose="020F0502020204030204" pitchFamily="34" charset="0"/>
        <a:buChar char="‒"/>
        <a:defRPr sz="2000" kern="1200">
          <a:solidFill>
            <a:schemeClr val="tx1"/>
          </a:solidFill>
          <a:latin typeface="Arial" panose="02080604020202020204" pitchFamily="34" charset="0"/>
          <a:ea typeface="+mn-ea"/>
          <a:cs typeface="Arial" panose="02080604020202020204" pitchFamily="34" charset="0"/>
        </a:defRPr>
      </a:lvl3pPr>
      <a:lvl4pPr marL="1600200" indent="-228600" algn="l" defTabSz="914400" rtl="0" eaLnBrk="1" latinLnBrk="0" hangingPunct="1">
        <a:lnSpc>
          <a:spcPct val="90000"/>
        </a:lnSpc>
        <a:spcBef>
          <a:spcPts val="500"/>
        </a:spcBef>
        <a:buFont typeface="Wingdings" panose="05000000000000000000" pitchFamily="2" charset="2"/>
        <a:buChar char="§"/>
        <a:defRPr sz="1800" kern="1200">
          <a:solidFill>
            <a:schemeClr val="tx1"/>
          </a:solidFill>
          <a:latin typeface="Arial" panose="02080604020202020204" pitchFamily="34" charset="0"/>
          <a:ea typeface="+mn-ea"/>
          <a:cs typeface="Arial" panose="02080604020202020204" pitchFamily="34" charset="0"/>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Arial" panose="02080604020202020204" pitchFamily="34" charset="0"/>
          <a:ea typeface="+mn-ea"/>
          <a:cs typeface="Arial" panose="02080604020202020204" pitchFamily="34" charset="0"/>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0.xml"/><Relationship Id="rId2" Type="http://schemas.openxmlformats.org/officeDocument/2006/relationships/image" Target="../media/image25.jpeg"/><Relationship Id="rId1"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0.xml"/><Relationship Id="rId1"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0.xml"/><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0.xml"/><Relationship Id="rId2" Type="http://schemas.openxmlformats.org/officeDocument/2006/relationships/image" Target="../media/image29.jpeg"/><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65.xml"/><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8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0.xml"/><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xml"/><Relationship Id="rId1" Type="http://schemas.openxmlformats.org/officeDocument/2006/relationships/image" Target="../media/image32.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0.xml"/><Relationship Id="rId1"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0.xml"/><Relationship Id="rId1" Type="http://schemas.openxmlformats.org/officeDocument/2006/relationships/image" Target="../media/image3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vmlDrawing" Target="../drawings/vmlDrawing1.vml"/><Relationship Id="rId3" Type="http://schemas.openxmlformats.org/officeDocument/2006/relationships/slideLayout" Target="../slideLayouts/slideLayout10.xml"/><Relationship Id="rId2" Type="http://schemas.openxmlformats.org/officeDocument/2006/relationships/image" Target="../media/image35.emf"/><Relationship Id="rId1" Type="http://schemas.openxmlformats.org/officeDocument/2006/relationships/oleObject" Target="../embeddings/oleObject1.bin"/></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2.vml"/><Relationship Id="rId3" Type="http://schemas.openxmlformats.org/officeDocument/2006/relationships/slideLayout" Target="../slideLayouts/slideLayout10.xml"/><Relationship Id="rId2" Type="http://schemas.openxmlformats.org/officeDocument/2006/relationships/image" Target="../media/image36.emf"/><Relationship Id="rId1" Type="http://schemas.openxmlformats.org/officeDocument/2006/relationships/oleObject" Target="../embeddings/oleObject2.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0.xml"/><Relationship Id="rId2" Type="http://schemas.openxmlformats.org/officeDocument/2006/relationships/image" Target="../media/image38.png"/><Relationship Id="rId1"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0.xml"/><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69.xml"/><Relationship Id="rId2" Type="http://schemas.openxmlformats.org/officeDocument/2006/relationships/image" Target="../media/image41.png"/><Relationship Id="rId1"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9.xml"/><Relationship Id="rId1"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0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41.xml"/><Relationship Id="rId1"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65.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8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37.xml"/><Relationship Id="rId1"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1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33.xml"/><Relationship Id="rId1"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57.xml"/><Relationship Id="rId1"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81.xml"/><Relationship Id="rId1"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0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53.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477.xml"/><Relationship Id="rId1"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01.xml"/><Relationship Id="rId1" Type="http://schemas.openxmlformats.org/officeDocument/2006/relationships/image" Target="../media/image4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0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25.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25.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837.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49.xml"/><Relationship Id="rId1" Type="http://schemas.openxmlformats.org/officeDocument/2006/relationships/image" Target="../media/image39.jpe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58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59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17.xml"/><Relationship Id="rId1" Type="http://schemas.openxmlformats.org/officeDocument/2006/relationships/image" Target="../media/image51.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621.xml"/><Relationship Id="rId1" Type="http://schemas.openxmlformats.org/officeDocument/2006/relationships/image" Target="../media/image3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53.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669.xml"/><Relationship Id="rId1" Type="http://schemas.openxmlformats.org/officeDocument/2006/relationships/image" Target="../media/image5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41.xml"/><Relationship Id="rId1" Type="http://schemas.openxmlformats.org/officeDocument/2006/relationships/image" Target="../media/image53.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693.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821.xml"/></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0.xml"/><Relationship Id="rId5" Type="http://schemas.openxmlformats.org/officeDocument/2006/relationships/image" Target="../media/image20.jpeg"/><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0.xml"/><Relationship Id="rId2" Type="http://schemas.openxmlformats.org/officeDocument/2006/relationships/image" Target="../media/image22.png"/><Relationship Id="rId1" Type="http://schemas.openxmlformats.org/officeDocument/2006/relationships/image" Target="../media/image21.jpe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0.xml"/><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872570" y="4513633"/>
            <a:ext cx="7417990" cy="400110"/>
          </a:xfrm>
        </p:spPr>
        <p:txBody>
          <a:bodyPr/>
          <a:lstStyle/>
          <a:p>
            <a:r>
              <a:rPr lang="en-US" altLang="zh-CN" dirty="0" smtClean="0">
                <a:latin typeface="微软雅黑" panose="020B0503020204020204" pitchFamily="34" charset="-122"/>
                <a:ea typeface="微软雅黑" panose="020B0503020204020204" pitchFamily="34" charset="-122"/>
              </a:rPr>
              <a:t>Xilinx </a:t>
            </a:r>
            <a:r>
              <a:rPr lang="zh-CN" altLang="en-US" dirty="0" smtClean="0">
                <a:latin typeface="微软雅黑" panose="020B0503020204020204" pitchFamily="34" charset="-122"/>
                <a:ea typeface="微软雅黑" panose="020B0503020204020204" pitchFamily="34" charset="-122"/>
              </a:rPr>
              <a:t>吴天择</a:t>
            </a:r>
            <a:endParaRPr lang="en-US" dirty="0">
              <a:latin typeface="微软雅黑" panose="020B0503020204020204" pitchFamily="34" charset="-122"/>
              <a:ea typeface="微软雅黑" panose="020B0503020204020204" pitchFamily="34" charset="-122"/>
            </a:endParaRPr>
          </a:p>
        </p:txBody>
      </p:sp>
      <p:sp>
        <p:nvSpPr>
          <p:cNvPr id="9" name="Title 8"/>
          <p:cNvSpPr>
            <a:spLocks noGrp="1"/>
          </p:cNvSpPr>
          <p:nvPr>
            <p:ph type="ctrTitle"/>
          </p:nvPr>
        </p:nvSpPr>
        <p:spPr>
          <a:xfrm>
            <a:off x="872570" y="2122996"/>
            <a:ext cx="9169052" cy="769441"/>
          </a:xfrm>
        </p:spPr>
        <p:txBody>
          <a:bodyPr/>
          <a:lstStyle/>
          <a:p>
            <a:r>
              <a:rPr lang="en-US" altLang="zh-CN" sz="4400" dirty="0" err="1" smtClean="0">
                <a:latin typeface="微软雅黑" panose="020B0503020204020204" pitchFamily="34" charset="-122"/>
                <a:ea typeface="微软雅黑" panose="020B0503020204020204" pitchFamily="34" charset="-122"/>
              </a:rPr>
              <a:t>HydraMini</a:t>
            </a:r>
            <a:endParaRPr lang="en-US" sz="44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神</a:t>
            </a:r>
            <a:r>
              <a:rPr lang="zh-CN" altLang="en-US" sz="2800" dirty="0" smtClean="0"/>
              <a:t>经网络</a:t>
            </a:r>
            <a:endParaRPr lang="en-US" altLang="zh-CN" sz="2800" dirty="0"/>
          </a:p>
        </p:txBody>
      </p:sp>
      <p:sp>
        <p:nvSpPr>
          <p:cNvPr id="10" name="Rectangle 9"/>
          <p:cNvSpPr/>
          <p:nvPr/>
        </p:nvSpPr>
        <p:spPr>
          <a:xfrm>
            <a:off x="673618" y="713232"/>
            <a:ext cx="10464073" cy="1815882"/>
          </a:xfrm>
          <a:prstGeom prst="rect">
            <a:avLst/>
          </a:prstGeom>
        </p:spPr>
        <p:txBody>
          <a:bodyPr wrap="square">
            <a:spAutoFit/>
          </a:bodyPr>
          <a:lstStyle/>
          <a:p>
            <a:r>
              <a:rPr lang="en-US" altLang="zh-CN" sz="2800" b="1" dirty="0" smtClean="0">
                <a:solidFill>
                  <a:srgbClr val="24292E"/>
                </a:solidFill>
                <a:latin typeface="-apple-system"/>
              </a:rPr>
              <a:t>X1:</a:t>
            </a:r>
            <a:r>
              <a:rPr lang="zh-CN" altLang="en-US" sz="2800" b="1" dirty="0" smtClean="0">
                <a:solidFill>
                  <a:srgbClr val="24292E"/>
                </a:solidFill>
                <a:latin typeface="-apple-system"/>
              </a:rPr>
              <a:t>今天的心情指数</a:t>
            </a:r>
            <a:r>
              <a:rPr lang="en-US" altLang="zh-CN" sz="2800" b="1" dirty="0">
                <a:solidFill>
                  <a:srgbClr val="24292E"/>
                </a:solidFill>
                <a:latin typeface="-apple-system"/>
              </a:rPr>
              <a:t> </a:t>
            </a:r>
            <a:r>
              <a:rPr lang="en-US" altLang="zh-CN" sz="2800" b="1" dirty="0" smtClean="0">
                <a:solidFill>
                  <a:srgbClr val="24292E"/>
                </a:solidFill>
                <a:latin typeface="-apple-system"/>
              </a:rPr>
              <a:t>X2:</a:t>
            </a:r>
            <a:r>
              <a:rPr lang="zh-CN" altLang="en-US" sz="2800" b="1" dirty="0">
                <a:solidFill>
                  <a:srgbClr val="24292E"/>
                </a:solidFill>
                <a:latin typeface="-apple-system"/>
              </a:rPr>
              <a:t>电</a:t>
            </a:r>
            <a:r>
              <a:rPr lang="zh-CN" altLang="en-US" sz="2800" b="1" dirty="0" smtClean="0">
                <a:solidFill>
                  <a:srgbClr val="24292E"/>
                </a:solidFill>
                <a:latin typeface="-apple-system"/>
              </a:rPr>
              <a:t>影</a:t>
            </a:r>
            <a:r>
              <a:rPr lang="zh-CN" altLang="en-US" sz="2800" b="1" dirty="0">
                <a:solidFill>
                  <a:srgbClr val="24292E"/>
                </a:solidFill>
                <a:latin typeface="-apple-system"/>
              </a:rPr>
              <a:t>票</a:t>
            </a:r>
            <a:r>
              <a:rPr lang="zh-CN" altLang="en-US" sz="2800" b="1" dirty="0" smtClean="0">
                <a:solidFill>
                  <a:srgbClr val="24292E"/>
                </a:solidFill>
                <a:latin typeface="-apple-system"/>
              </a:rPr>
              <a:t>价</a:t>
            </a:r>
            <a:r>
              <a:rPr lang="en-US" altLang="zh-CN" sz="2800" b="1" dirty="0">
                <a:solidFill>
                  <a:srgbClr val="24292E"/>
                </a:solidFill>
                <a:latin typeface="-apple-system"/>
              </a:rPr>
              <a:t> </a:t>
            </a:r>
            <a:r>
              <a:rPr lang="en-US" altLang="zh-CN" sz="2800" b="1" dirty="0" smtClean="0">
                <a:solidFill>
                  <a:srgbClr val="24292E"/>
                </a:solidFill>
                <a:latin typeface="-apple-system"/>
              </a:rPr>
              <a:t>X3:</a:t>
            </a:r>
            <a:r>
              <a:rPr lang="zh-CN" altLang="en-US" sz="2800" b="1" dirty="0" smtClean="0">
                <a:solidFill>
                  <a:srgbClr val="24292E"/>
                </a:solidFill>
                <a:latin typeface="-apple-system"/>
              </a:rPr>
              <a:t>是否单身</a:t>
            </a:r>
            <a:endParaRPr lang="en-US" altLang="zh-CN" sz="2800" b="1" dirty="0" smtClean="0">
              <a:solidFill>
                <a:srgbClr val="24292E"/>
              </a:solidFill>
              <a:latin typeface="-apple-system"/>
            </a:endParaRPr>
          </a:p>
          <a:p>
            <a:r>
              <a:rPr lang="en-US" altLang="zh-CN" sz="2800" b="1" dirty="0" smtClean="0">
                <a:solidFill>
                  <a:srgbClr val="24292E"/>
                </a:solidFill>
                <a:latin typeface="-apple-system"/>
              </a:rPr>
              <a:t>Z &gt; 0:</a:t>
            </a:r>
            <a:r>
              <a:rPr lang="zh-CN" altLang="en-US" sz="2800" b="1" dirty="0" smtClean="0">
                <a:solidFill>
                  <a:srgbClr val="24292E"/>
                </a:solidFill>
                <a:latin typeface="-apple-system"/>
              </a:rPr>
              <a:t>去看电影，</a:t>
            </a:r>
            <a:r>
              <a:rPr lang="en-US" altLang="zh-CN" sz="2800" b="1" dirty="0" smtClean="0">
                <a:solidFill>
                  <a:srgbClr val="24292E"/>
                </a:solidFill>
                <a:latin typeface="-apple-system"/>
              </a:rPr>
              <a:t>Z &lt; 0</a:t>
            </a:r>
            <a:r>
              <a:rPr lang="en-US" altLang="zh-CN" sz="2800" b="1" dirty="0">
                <a:solidFill>
                  <a:srgbClr val="24292E"/>
                </a:solidFill>
                <a:latin typeface="-apple-system"/>
              </a:rPr>
              <a:t>:</a:t>
            </a:r>
            <a:r>
              <a:rPr lang="zh-CN" altLang="en-US" sz="2800" b="1" dirty="0" smtClean="0">
                <a:solidFill>
                  <a:srgbClr val="24292E"/>
                </a:solidFill>
                <a:latin typeface="-apple-system"/>
              </a:rPr>
              <a:t>不去</a:t>
            </a:r>
            <a:endParaRPr lang="en-US" altLang="zh-CN" sz="2800" b="1" dirty="0" smtClean="0">
              <a:solidFill>
                <a:srgbClr val="24292E"/>
              </a:solidFill>
              <a:latin typeface="-apple-system"/>
            </a:endParaRPr>
          </a:p>
          <a:p>
            <a:r>
              <a:rPr lang="pl-PL" altLang="zh-CN" sz="2800" dirty="0" smtClean="0"/>
              <a:t>z </a:t>
            </a:r>
            <a:r>
              <a:rPr lang="pl-PL" altLang="zh-CN" sz="2800" dirty="0"/>
              <a:t>= (x1 * w1 + x2 * w2 + x3 * w3) + </a:t>
            </a:r>
            <a:r>
              <a:rPr lang="pl-PL" altLang="zh-CN" sz="2800" dirty="0" smtClean="0"/>
              <a:t>b</a:t>
            </a:r>
            <a:r>
              <a:rPr lang="en-US" altLang="zh-CN" sz="2800" dirty="0" smtClean="0">
                <a:sym typeface="Wingdings" panose="05000000000000000000" pitchFamily="2" charset="2"/>
              </a:rPr>
              <a:t>: z = 0.3 * 0.8 + 0.2 * (-0.4) + 1 * (-0.3) + 0.1= -0.14</a:t>
            </a:r>
            <a:endParaRPr lang="en-US" altLang="zh-CN" sz="2800" b="1" dirty="0">
              <a:solidFill>
                <a:srgbClr val="24292E"/>
              </a:solidFill>
              <a:latin typeface="-apple-system"/>
            </a:endParaRPr>
          </a:p>
        </p:txBody>
      </p:sp>
      <p:pic>
        <p:nvPicPr>
          <p:cNvPr id="2050" name="Picture 2" descr="https://www.cbedai.net/wp-content/uploads/2018/11/printcom1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791" y="3126558"/>
            <a:ext cx="3099828" cy="2179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cbedai.net/wp-content/uploads/2018/11/201810141937388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178" y="3126559"/>
            <a:ext cx="3718752" cy="217996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272197" y="4122295"/>
            <a:ext cx="2458387" cy="50966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激</a:t>
            </a:r>
            <a:r>
              <a:rPr lang="zh-CN" altLang="en-US" sz="2800" dirty="0" smtClean="0"/>
              <a:t>活函数</a:t>
            </a:r>
            <a:endParaRPr lang="en-US" altLang="zh-CN" sz="2800" dirty="0"/>
          </a:p>
        </p:txBody>
      </p:sp>
      <p:sp>
        <p:nvSpPr>
          <p:cNvPr id="10" name="Rectangle 9"/>
          <p:cNvSpPr/>
          <p:nvPr/>
        </p:nvSpPr>
        <p:spPr>
          <a:xfrm>
            <a:off x="673618" y="713232"/>
            <a:ext cx="10464073" cy="954107"/>
          </a:xfrm>
          <a:prstGeom prst="rect">
            <a:avLst/>
          </a:prstGeom>
        </p:spPr>
        <p:txBody>
          <a:bodyPr wrap="square">
            <a:spAutoFit/>
          </a:bodyPr>
          <a:lstStyle/>
          <a:p>
            <a:r>
              <a:rPr lang="zh-CN" altLang="en-US" sz="2800" b="1" dirty="0" smtClean="0">
                <a:solidFill>
                  <a:srgbClr val="24292E"/>
                </a:solidFill>
                <a:latin typeface="-apple-system"/>
              </a:rPr>
              <a:t>把某一个神经元的输出映射到某个区间</a:t>
            </a:r>
            <a:endParaRPr lang="en-US" altLang="zh-CN" sz="2800" b="1" dirty="0" smtClean="0">
              <a:solidFill>
                <a:srgbClr val="24292E"/>
              </a:solidFill>
              <a:latin typeface="-apple-system"/>
            </a:endParaRPr>
          </a:p>
          <a:p>
            <a:r>
              <a:rPr lang="zh-CN" altLang="en-US" sz="2800" b="1" dirty="0">
                <a:solidFill>
                  <a:srgbClr val="24292E"/>
                </a:solidFill>
                <a:latin typeface="-apple-system"/>
              </a:rPr>
              <a:t>思</a:t>
            </a:r>
            <a:r>
              <a:rPr lang="zh-CN" altLang="en-US" sz="2800" b="1" dirty="0" smtClean="0">
                <a:solidFill>
                  <a:srgbClr val="24292E"/>
                </a:solidFill>
                <a:latin typeface="-apple-system"/>
              </a:rPr>
              <a:t>考：如果没有激活函数神经网络会是什么样</a:t>
            </a:r>
            <a:endParaRPr lang="en-US" altLang="zh-CN" sz="2800" b="1" dirty="0">
              <a:solidFill>
                <a:srgbClr val="24292E"/>
              </a:solidFill>
              <a:latin typeface="-apple-system"/>
            </a:endParaRPr>
          </a:p>
        </p:txBody>
      </p:sp>
      <p:pic>
        <p:nvPicPr>
          <p:cNvPr id="3074" name="Picture 2" descr="https://www.cbedai.net/wp-content/uploads/2018/11/201810142126508048-3.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4691" y="4007014"/>
            <a:ext cx="1800225" cy="7715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www.cbedai.net/wp-content/uploads/2018/11/timg-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2585" y="3463177"/>
            <a:ext cx="3867150" cy="2209801"/>
          </a:xfrm>
          <a:prstGeom prst="rect">
            <a:avLst/>
          </a:prstGeom>
          <a:noFill/>
          <a:extLst>
            <a:ext uri="{909E8E84-426E-40DD-AFC4-6F175D3DCCD1}">
              <a14:hiddenFill xmlns:a14="http://schemas.microsoft.com/office/drawing/2010/main">
                <a:solidFill>
                  <a:srgbClr val="FFFFFF"/>
                </a:solidFill>
              </a14:hiddenFill>
            </a:ext>
          </a:extLst>
        </p:spPr>
      </p:pic>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反向传播</a:t>
            </a:r>
            <a:endParaRPr lang="en-US" altLang="zh-CN" sz="2800" dirty="0"/>
          </a:p>
        </p:txBody>
      </p:sp>
      <p:sp>
        <p:nvSpPr>
          <p:cNvPr id="10" name="Rectangle 9"/>
          <p:cNvSpPr/>
          <p:nvPr/>
        </p:nvSpPr>
        <p:spPr>
          <a:xfrm>
            <a:off x="978418" y="1178370"/>
            <a:ext cx="10464073" cy="1384995"/>
          </a:xfrm>
          <a:prstGeom prst="rect">
            <a:avLst/>
          </a:prstGeom>
        </p:spPr>
        <p:txBody>
          <a:bodyPr wrap="square">
            <a:spAutoFit/>
          </a:bodyPr>
          <a:lstStyle/>
          <a:p>
            <a:r>
              <a:rPr lang="zh-CN" altLang="en-US" sz="2800" b="1" dirty="0" smtClean="0">
                <a:solidFill>
                  <a:srgbClr val="24292E"/>
                </a:solidFill>
                <a:latin typeface="-apple-system"/>
              </a:rPr>
              <a:t>反向：</a:t>
            </a:r>
            <a:endParaRPr lang="en-US" altLang="zh-CN" sz="2800" b="1" dirty="0" smtClean="0">
              <a:solidFill>
                <a:srgbClr val="24292E"/>
              </a:solidFill>
              <a:latin typeface="-apple-system"/>
            </a:endParaRPr>
          </a:p>
          <a:p>
            <a:r>
              <a:rPr lang="zh-CN" altLang="en-US" sz="2800" b="1" dirty="0">
                <a:solidFill>
                  <a:srgbClr val="24292E"/>
                </a:solidFill>
                <a:latin typeface="-apple-system"/>
              </a:rPr>
              <a:t>计</a:t>
            </a:r>
            <a:r>
              <a:rPr lang="zh-CN" altLang="en-US" sz="2800" b="1" dirty="0" smtClean="0">
                <a:solidFill>
                  <a:srgbClr val="24292E"/>
                </a:solidFill>
                <a:latin typeface="-apple-system"/>
              </a:rPr>
              <a:t>算误差</a:t>
            </a:r>
            <a:endParaRPr lang="en-US" altLang="zh-CN" sz="2800" b="1" dirty="0" smtClean="0">
              <a:solidFill>
                <a:srgbClr val="24292E"/>
              </a:solidFill>
              <a:latin typeface="-apple-system"/>
            </a:endParaRPr>
          </a:p>
          <a:p>
            <a:r>
              <a:rPr lang="zh-CN" altLang="en-US" sz="2800" b="1" dirty="0">
                <a:solidFill>
                  <a:srgbClr val="24292E"/>
                </a:solidFill>
                <a:latin typeface="-apple-system"/>
              </a:rPr>
              <a:t>隐含</a:t>
            </a:r>
            <a:r>
              <a:rPr lang="zh-CN" altLang="en-US" sz="2800" b="1" dirty="0" smtClean="0">
                <a:solidFill>
                  <a:srgbClr val="24292E"/>
                </a:solidFill>
                <a:latin typeface="-apple-system"/>
              </a:rPr>
              <a:t>层 </a:t>
            </a:r>
            <a:r>
              <a:rPr lang="en-US" altLang="zh-CN" sz="2800" b="1" dirty="0" smtClean="0">
                <a:solidFill>
                  <a:srgbClr val="24292E"/>
                </a:solidFill>
                <a:latin typeface="-apple-system"/>
                <a:sym typeface="Wingdings" panose="05000000000000000000" pitchFamily="2" charset="2"/>
              </a:rPr>
              <a:t> </a:t>
            </a:r>
            <a:r>
              <a:rPr lang="zh-CN" altLang="en-US" sz="2800" b="1" dirty="0" smtClean="0">
                <a:solidFill>
                  <a:srgbClr val="24292E"/>
                </a:solidFill>
                <a:latin typeface="-apple-system"/>
                <a:sym typeface="Wingdings" panose="05000000000000000000" pitchFamily="2" charset="2"/>
              </a:rPr>
              <a:t>输出层的权值更新</a:t>
            </a:r>
            <a:endParaRPr lang="en-US" altLang="zh-CN" sz="2800" b="1" dirty="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5124" name="Picture 4" descr="https://images2015.cnblogs.com/blog/853467/201606/853467-20160630152018906-152432581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804975" y="2683240"/>
            <a:ext cx="7454883" cy="36282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反向传播</a:t>
            </a:r>
            <a:endParaRPr lang="en-US" altLang="zh-CN" sz="2800" dirty="0"/>
          </a:p>
        </p:txBody>
      </p:sp>
      <p:sp>
        <p:nvSpPr>
          <p:cNvPr id="10" name="Rectangle 9"/>
          <p:cNvSpPr/>
          <p:nvPr/>
        </p:nvSpPr>
        <p:spPr>
          <a:xfrm>
            <a:off x="978418" y="1178370"/>
            <a:ext cx="10464073" cy="1815882"/>
          </a:xfrm>
          <a:prstGeom prst="rect">
            <a:avLst/>
          </a:prstGeom>
        </p:spPr>
        <p:txBody>
          <a:bodyPr wrap="square">
            <a:spAutoFit/>
          </a:bodyPr>
          <a:lstStyle/>
          <a:p>
            <a:r>
              <a:rPr lang="zh-CN" altLang="en-US" sz="2800" b="1" dirty="0" smtClean="0">
                <a:solidFill>
                  <a:srgbClr val="24292E"/>
                </a:solidFill>
                <a:latin typeface="-apple-system"/>
              </a:rPr>
              <a:t>反向：</a:t>
            </a:r>
            <a:endParaRPr lang="en-US" altLang="zh-CN" sz="2800" b="1" dirty="0" smtClean="0">
              <a:solidFill>
                <a:srgbClr val="24292E"/>
              </a:solidFill>
              <a:latin typeface="-apple-system"/>
            </a:endParaRPr>
          </a:p>
          <a:p>
            <a:r>
              <a:rPr lang="zh-CN" altLang="en-US" sz="2800" b="1" dirty="0">
                <a:solidFill>
                  <a:srgbClr val="24292E"/>
                </a:solidFill>
                <a:latin typeface="-apple-system"/>
              </a:rPr>
              <a:t>计</a:t>
            </a:r>
            <a:r>
              <a:rPr lang="zh-CN" altLang="en-US" sz="2800" b="1" dirty="0" smtClean="0">
                <a:solidFill>
                  <a:srgbClr val="24292E"/>
                </a:solidFill>
                <a:latin typeface="-apple-system"/>
              </a:rPr>
              <a:t>算误差</a:t>
            </a:r>
            <a:endParaRPr lang="en-US" altLang="zh-CN" sz="2800" b="1" dirty="0" smtClean="0">
              <a:solidFill>
                <a:srgbClr val="24292E"/>
              </a:solidFill>
              <a:latin typeface="-apple-system"/>
            </a:endParaRPr>
          </a:p>
          <a:p>
            <a:r>
              <a:rPr lang="zh-CN" altLang="en-US" sz="2800" b="1" dirty="0">
                <a:solidFill>
                  <a:srgbClr val="24292E"/>
                </a:solidFill>
                <a:latin typeface="-apple-system"/>
              </a:rPr>
              <a:t>隐含层 </a:t>
            </a:r>
            <a:r>
              <a:rPr lang="en-US" altLang="zh-CN" sz="2800" b="1" dirty="0">
                <a:solidFill>
                  <a:srgbClr val="24292E"/>
                </a:solidFill>
                <a:latin typeface="-apple-system"/>
                <a:sym typeface="Wingdings" panose="05000000000000000000" pitchFamily="2" charset="2"/>
              </a:rPr>
              <a:t> </a:t>
            </a:r>
            <a:r>
              <a:rPr lang="zh-CN" altLang="en-US" sz="2800" b="1" dirty="0">
                <a:solidFill>
                  <a:srgbClr val="24292E"/>
                </a:solidFill>
                <a:latin typeface="-apple-system"/>
                <a:sym typeface="Wingdings" panose="05000000000000000000" pitchFamily="2" charset="2"/>
              </a:rPr>
              <a:t>输出层的权值更</a:t>
            </a:r>
            <a:r>
              <a:rPr lang="zh-CN" altLang="en-US" sz="2800" b="1" dirty="0" smtClean="0">
                <a:solidFill>
                  <a:srgbClr val="24292E"/>
                </a:solidFill>
                <a:latin typeface="-apple-system"/>
                <a:sym typeface="Wingdings" panose="05000000000000000000" pitchFamily="2" charset="2"/>
              </a:rPr>
              <a:t>新</a:t>
            </a:r>
            <a:endParaRPr lang="en-US" altLang="zh-CN" sz="2800" b="1" dirty="0" smtClean="0">
              <a:solidFill>
                <a:srgbClr val="24292E"/>
              </a:solidFill>
              <a:latin typeface="-apple-system"/>
            </a:endParaRPr>
          </a:p>
          <a:p>
            <a:r>
              <a:rPr lang="zh-CN" altLang="en-US" sz="2800" b="1" dirty="0">
                <a:solidFill>
                  <a:srgbClr val="24292E"/>
                </a:solidFill>
                <a:latin typeface="-apple-system"/>
              </a:rPr>
              <a:t>隐含</a:t>
            </a:r>
            <a:r>
              <a:rPr lang="zh-CN" altLang="en-US" sz="2800" b="1" dirty="0" smtClean="0">
                <a:solidFill>
                  <a:srgbClr val="24292E"/>
                </a:solidFill>
                <a:latin typeface="-apple-system"/>
              </a:rPr>
              <a:t>层 </a:t>
            </a:r>
            <a:r>
              <a:rPr lang="en-US" altLang="zh-CN" sz="2800" b="1" dirty="0" smtClean="0">
                <a:solidFill>
                  <a:srgbClr val="24292E"/>
                </a:solidFill>
                <a:latin typeface="-apple-system"/>
                <a:sym typeface="Wingdings" panose="05000000000000000000" pitchFamily="2" charset="2"/>
              </a:rPr>
              <a:t> </a:t>
            </a:r>
            <a:r>
              <a:rPr lang="zh-CN" altLang="en-US" sz="2800" b="1" dirty="0">
                <a:solidFill>
                  <a:srgbClr val="24292E"/>
                </a:solidFill>
                <a:latin typeface="-apple-system"/>
                <a:sym typeface="Wingdings" panose="05000000000000000000" pitchFamily="2" charset="2"/>
              </a:rPr>
              <a:t>隐含</a:t>
            </a:r>
            <a:r>
              <a:rPr lang="zh-CN" altLang="en-US" sz="2800" b="1" dirty="0" smtClean="0">
                <a:solidFill>
                  <a:srgbClr val="24292E"/>
                </a:solidFill>
                <a:latin typeface="-apple-system"/>
                <a:sym typeface="Wingdings" panose="05000000000000000000" pitchFamily="2" charset="2"/>
              </a:rPr>
              <a:t>层的权值更新</a:t>
            </a:r>
            <a:endParaRPr lang="en-US" altLang="zh-CN" sz="2800" b="1" dirty="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170" name="Picture 2" descr="https://images2015.cnblogs.com/blog/853467/201606/853467-20160630154317562-311369571.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11054" y="1178370"/>
            <a:ext cx="5663494" cy="46751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输入输出</a:t>
            </a:r>
            <a:endParaRPr lang="en-US" altLang="zh-CN" sz="2800" dirty="0"/>
          </a:p>
        </p:txBody>
      </p:sp>
      <p:sp>
        <p:nvSpPr>
          <p:cNvPr id="10" name="Rectangle 9"/>
          <p:cNvSpPr/>
          <p:nvPr/>
        </p:nvSpPr>
        <p:spPr>
          <a:xfrm>
            <a:off x="307975" y="1048069"/>
            <a:ext cx="10464073" cy="3108543"/>
          </a:xfrm>
          <a:prstGeom prst="rect">
            <a:avLst/>
          </a:prstGeom>
        </p:spPr>
        <p:txBody>
          <a:bodyPr wrap="square">
            <a:spAutoFit/>
          </a:bodyPr>
          <a:lstStyle/>
          <a:p>
            <a:r>
              <a:rPr lang="zh-CN" altLang="en-US" sz="2800" b="1" dirty="0" smtClean="0">
                <a:solidFill>
                  <a:srgbClr val="24292E"/>
                </a:solidFill>
                <a:latin typeface="-apple-system"/>
              </a:rPr>
              <a:t>输入：矩阵，向量；图片，音频，统计表</a:t>
            </a:r>
            <a:r>
              <a:rPr lang="en-US" altLang="zh-CN" sz="2800" b="1" dirty="0" smtClean="0">
                <a:solidFill>
                  <a:srgbClr val="24292E"/>
                </a:solidFill>
                <a:latin typeface="-apple-system"/>
              </a:rPr>
              <a:t>…</a:t>
            </a:r>
            <a:endParaRPr lang="en-US" altLang="zh-CN" sz="2800" b="1" dirty="0" smtClean="0">
              <a:solidFill>
                <a:srgbClr val="24292E"/>
              </a:solidFill>
              <a:latin typeface="-apple-system"/>
            </a:endParaRPr>
          </a:p>
          <a:p>
            <a:r>
              <a:rPr lang="zh-CN" altLang="en-US" sz="2800" b="1" dirty="0" smtClean="0">
                <a:solidFill>
                  <a:srgbClr val="24292E"/>
                </a:solidFill>
                <a:latin typeface="-apple-system"/>
              </a:rPr>
              <a:t>输出：回归值，分类矩阵，任意数据</a:t>
            </a:r>
            <a:endParaRPr lang="en-US" altLang="zh-CN" sz="2800" b="1" dirty="0" smtClean="0">
              <a:solidFill>
                <a:srgbClr val="24292E"/>
              </a:solidFill>
              <a:latin typeface="-apple-system"/>
            </a:endParaRPr>
          </a:p>
          <a:p>
            <a:endParaRPr lang="en-US" altLang="zh-CN" sz="2800" b="1" dirty="0" smtClean="0">
              <a:solidFill>
                <a:srgbClr val="24292E"/>
              </a:solidFill>
              <a:latin typeface="-apple-system"/>
            </a:endParaRPr>
          </a:p>
          <a:p>
            <a:r>
              <a:rPr lang="zh-CN" altLang="en-US" sz="2800" b="1" dirty="0" smtClean="0">
                <a:solidFill>
                  <a:srgbClr val="24292E"/>
                </a:solidFill>
                <a:latin typeface="-apple-system"/>
              </a:rPr>
              <a:t>对应所要解决的问题</a:t>
            </a:r>
            <a:endParaRPr lang="en-US" altLang="zh-CN" sz="2800" b="1" dirty="0" smtClean="0">
              <a:solidFill>
                <a:srgbClr val="24292E"/>
              </a:solidFill>
              <a:latin typeface="-apple-system"/>
            </a:endParaRPr>
          </a:p>
          <a:p>
            <a:endParaRPr lang="en-US" altLang="zh-CN" sz="2800" b="1" dirty="0">
              <a:solidFill>
                <a:srgbClr val="24292E"/>
              </a:solidFill>
              <a:latin typeface="-apple-system"/>
            </a:endParaRPr>
          </a:p>
          <a:p>
            <a:r>
              <a:rPr lang="zh-CN" altLang="en-US" sz="2800" b="1" dirty="0">
                <a:solidFill>
                  <a:srgbClr val="24292E"/>
                </a:solidFill>
                <a:latin typeface="-apple-system"/>
              </a:rPr>
              <a:t>准</a:t>
            </a:r>
            <a:r>
              <a:rPr lang="zh-CN" altLang="en-US" sz="2800" b="1" dirty="0" smtClean="0">
                <a:solidFill>
                  <a:srgbClr val="24292E"/>
                </a:solidFill>
                <a:latin typeface="-apple-system"/>
              </a:rPr>
              <a:t>备训练数据、测试数据</a:t>
            </a:r>
            <a:endParaRPr lang="en-US" altLang="zh-CN" sz="2800" b="1" dirty="0" smtClean="0">
              <a:solidFill>
                <a:srgbClr val="24292E"/>
              </a:solidFill>
              <a:latin typeface="-apple-system"/>
            </a:endParaRPr>
          </a:p>
          <a:p>
            <a:r>
              <a:rPr lang="zh-CN" altLang="en-US" sz="2800" b="1" dirty="0" smtClean="0">
                <a:solidFill>
                  <a:srgbClr val="24292E"/>
                </a:solidFill>
                <a:latin typeface="-apple-system"/>
              </a:rPr>
              <a:t>其中数据包含输入数据和标签数据</a:t>
            </a:r>
            <a:endParaRPr lang="en-US" altLang="zh-CN" sz="2800" b="1" dirty="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视频波形"/>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 name="Picture 3"/>
          <p:cNvPicPr>
            <a:picLocks noChangeAspect="1"/>
          </p:cNvPicPr>
          <p:nvPr/>
        </p:nvPicPr>
        <p:blipFill>
          <a:blip r:embed="rId1"/>
          <a:stretch>
            <a:fillRect/>
          </a:stretch>
        </p:blipFill>
        <p:spPr>
          <a:xfrm>
            <a:off x="7897202" y="534544"/>
            <a:ext cx="3786362" cy="2127454"/>
          </a:xfrm>
          <a:prstGeom prst="rect">
            <a:avLst/>
          </a:prstGeom>
        </p:spPr>
      </p:pic>
      <p:pic>
        <p:nvPicPr>
          <p:cNvPr id="13316" name="Picture 4" descr="Image result for 标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7202" y="3397329"/>
            <a:ext cx="3786362" cy="23467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smtClean="0"/>
              <a:t>模型评估</a:t>
            </a:r>
            <a:endParaRPr lang="en-US" altLang="zh-CN" sz="2800" dirty="0" smtClean="0"/>
          </a:p>
        </p:txBody>
      </p:sp>
      <p:sp>
        <p:nvSpPr>
          <p:cNvPr id="10" name="Rectangle 9"/>
          <p:cNvSpPr/>
          <p:nvPr/>
        </p:nvSpPr>
        <p:spPr>
          <a:xfrm>
            <a:off x="307975" y="712789"/>
            <a:ext cx="10464073" cy="3538220"/>
          </a:xfrm>
          <a:prstGeom prst="rect">
            <a:avLst/>
          </a:prstGeom>
        </p:spPr>
        <p:txBody>
          <a:bodyPr wrap="square">
            <a:spAutoFit/>
          </a:bodyPr>
          <a:lstStyle/>
          <a:p>
            <a:r>
              <a:rPr sz="2800" b="1" dirty="0" smtClean="0">
                <a:solidFill>
                  <a:srgbClr val="24292E"/>
                </a:solidFill>
                <a:latin typeface="-apple-system"/>
              </a:rPr>
              <a:t>(1)若一个实例是正类，但是被预测成为正类，即为真正类(True Postive TP)</a:t>
            </a:r>
            <a:endParaRPr sz="2800" b="1" dirty="0" smtClean="0">
              <a:solidFill>
                <a:srgbClr val="24292E"/>
              </a:solidFill>
              <a:latin typeface="-apple-system"/>
            </a:endParaRPr>
          </a:p>
          <a:p>
            <a:r>
              <a:rPr sz="2800" b="1" dirty="0" smtClean="0">
                <a:solidFill>
                  <a:srgbClr val="24292E"/>
                </a:solidFill>
                <a:latin typeface="-apple-system"/>
              </a:rPr>
              <a:t>(2)若一个实例是负类，但是被预测成为负类，即为真负类(True Negative TN)</a:t>
            </a:r>
            <a:endParaRPr sz="2800" b="1" dirty="0" smtClean="0">
              <a:solidFill>
                <a:srgbClr val="24292E"/>
              </a:solidFill>
              <a:latin typeface="-apple-system"/>
            </a:endParaRPr>
          </a:p>
          <a:p>
            <a:r>
              <a:rPr sz="2800" b="1" dirty="0" smtClean="0">
                <a:solidFill>
                  <a:srgbClr val="24292E"/>
                </a:solidFill>
                <a:latin typeface="-apple-system"/>
              </a:rPr>
              <a:t>(3)若一个实例是负类，但是被预测成为正类，即为假正类(False Postive FP)</a:t>
            </a:r>
            <a:endParaRPr sz="2800" b="1" dirty="0" smtClean="0">
              <a:solidFill>
                <a:srgbClr val="24292E"/>
              </a:solidFill>
              <a:latin typeface="-apple-system"/>
            </a:endParaRPr>
          </a:p>
          <a:p>
            <a:r>
              <a:rPr sz="2800" b="1" dirty="0" smtClean="0">
                <a:solidFill>
                  <a:srgbClr val="24292E"/>
                </a:solidFill>
                <a:latin typeface="-apple-system"/>
              </a:rPr>
              <a:t>(4)若一个实例是正类，但是被预测成为负类，即为假负类(False Negative FN）</a:t>
            </a:r>
            <a:endParaRPr sz="2800" b="1" dirty="0" smtClean="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视频波形"/>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Picture 6"/>
          <p:cNvPicPr>
            <a:picLocks noChangeAspect="1"/>
          </p:cNvPicPr>
          <p:nvPr/>
        </p:nvPicPr>
        <p:blipFill>
          <a:blip r:embed="rId1"/>
          <a:stretch>
            <a:fillRect/>
          </a:stretch>
        </p:blipFill>
        <p:spPr>
          <a:xfrm>
            <a:off x="1977390" y="4401185"/>
            <a:ext cx="7249795" cy="167957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smtClean="0"/>
              <a:t>模型评估</a:t>
            </a:r>
            <a:endParaRPr lang="en-US" altLang="zh-CN" sz="2800" dirty="0" smtClean="0"/>
          </a:p>
        </p:txBody>
      </p:sp>
      <p:sp>
        <p:nvSpPr>
          <p:cNvPr id="10" name="Rectangle 9"/>
          <p:cNvSpPr/>
          <p:nvPr/>
        </p:nvSpPr>
        <p:spPr>
          <a:xfrm>
            <a:off x="307975" y="712789"/>
            <a:ext cx="10464073" cy="3969385"/>
          </a:xfrm>
          <a:prstGeom prst="rect">
            <a:avLst/>
          </a:prstGeom>
        </p:spPr>
        <p:txBody>
          <a:bodyPr wrap="square">
            <a:spAutoFit/>
          </a:bodyPr>
          <a:lstStyle/>
          <a:p>
            <a:r>
              <a:rPr sz="2800" b="1" dirty="0" smtClean="0">
                <a:solidFill>
                  <a:srgbClr val="24292E"/>
                </a:solidFill>
                <a:latin typeface="-apple-system"/>
              </a:rPr>
              <a:t>准确率（正确率）=所有预测正确的样本/总的样本  （TP+TN）/总</a:t>
            </a:r>
            <a:endParaRPr sz="2800" b="1" dirty="0" smtClean="0">
              <a:solidFill>
                <a:srgbClr val="24292E"/>
              </a:solidFill>
              <a:latin typeface="-apple-system"/>
            </a:endParaRPr>
          </a:p>
          <a:p>
            <a:endParaRPr sz="2800" b="1" dirty="0" smtClean="0">
              <a:solidFill>
                <a:srgbClr val="24292E"/>
              </a:solidFill>
              <a:latin typeface="-apple-system"/>
            </a:endParaRPr>
          </a:p>
          <a:p>
            <a:r>
              <a:rPr sz="2800" b="1" dirty="0" smtClean="0">
                <a:solidFill>
                  <a:srgbClr val="24292E"/>
                </a:solidFill>
                <a:latin typeface="-apple-system"/>
              </a:rPr>
              <a:t>精确率=  将正类预测为正类 / 所有预测为正类 TP/（TP+FP）</a:t>
            </a:r>
            <a:endParaRPr sz="2800" b="1" dirty="0" smtClean="0">
              <a:solidFill>
                <a:srgbClr val="24292E"/>
              </a:solidFill>
              <a:latin typeface="-apple-system"/>
            </a:endParaRPr>
          </a:p>
          <a:p>
            <a:endParaRPr sz="2800" b="1" dirty="0" smtClean="0">
              <a:solidFill>
                <a:srgbClr val="24292E"/>
              </a:solidFill>
              <a:latin typeface="-apple-system"/>
            </a:endParaRPr>
          </a:p>
          <a:p>
            <a:r>
              <a:rPr sz="2800" b="1" dirty="0" smtClean="0">
                <a:solidFill>
                  <a:srgbClr val="24292E"/>
                </a:solidFill>
                <a:latin typeface="-apple-system"/>
              </a:rPr>
              <a:t>召回率 = 将正类预测为正类 / 所有正真的正类 TP/（TP+FN）</a:t>
            </a:r>
            <a:endParaRPr sz="2800" b="1" dirty="0" smtClean="0">
              <a:solidFill>
                <a:srgbClr val="24292E"/>
              </a:solidFill>
              <a:latin typeface="-apple-system"/>
            </a:endParaRPr>
          </a:p>
          <a:p>
            <a:endParaRPr sz="2800" b="1" dirty="0" smtClean="0">
              <a:solidFill>
                <a:srgbClr val="24292E"/>
              </a:solidFill>
              <a:latin typeface="-apple-system"/>
            </a:endParaRPr>
          </a:p>
          <a:p>
            <a:r>
              <a:rPr sz="2800" b="1" dirty="0" smtClean="0">
                <a:solidFill>
                  <a:srgbClr val="24292E"/>
                </a:solidFill>
                <a:latin typeface="-apple-system"/>
              </a:rPr>
              <a:t>F值 = 精确率 * 召回率 * 2 / ( 精确率 + 召回率) （F 值即为精确率和召回率的调和平均值）</a:t>
            </a:r>
            <a:endParaRPr sz="2800" b="1" dirty="0" smtClean="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视频波形"/>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卷积神经网络</a:t>
            </a:r>
            <a:endParaRPr lang="en-US" altLang="zh-CN" sz="2800" dirty="0"/>
          </a:p>
        </p:txBody>
      </p:sp>
      <p:sp>
        <p:nvSpPr>
          <p:cNvPr id="10" name="Rectangle 9"/>
          <p:cNvSpPr/>
          <p:nvPr/>
        </p:nvSpPr>
        <p:spPr>
          <a:xfrm>
            <a:off x="978418" y="1178370"/>
            <a:ext cx="10464073" cy="1384995"/>
          </a:xfrm>
          <a:prstGeom prst="rect">
            <a:avLst/>
          </a:prstGeom>
        </p:spPr>
        <p:txBody>
          <a:bodyPr wrap="square">
            <a:spAutoFit/>
          </a:bodyPr>
          <a:lstStyle/>
          <a:p>
            <a:r>
              <a:rPr lang="zh-CN" altLang="en-US" sz="2800" dirty="0"/>
              <a:t>卷积神经网络是近些年逐步兴起的一种人工神经网络结构</a:t>
            </a:r>
            <a:r>
              <a:rPr lang="en-US" altLang="zh-CN" sz="2800" dirty="0"/>
              <a:t>, </a:t>
            </a:r>
            <a:r>
              <a:rPr lang="zh-CN" altLang="en-US" sz="2800" dirty="0"/>
              <a:t>因为利用卷积神经网络在图像和语音识别方面能够给出更优预测结果</a:t>
            </a:r>
            <a:r>
              <a:rPr lang="en-US" altLang="zh-CN" sz="2800" dirty="0"/>
              <a:t>, </a:t>
            </a:r>
            <a:r>
              <a:rPr lang="zh-CN" altLang="en-US" sz="2800" dirty="0"/>
              <a:t>这一种技术也被广泛的传播可应用</a:t>
            </a:r>
            <a:endParaRPr lang="en-US" altLang="zh-CN" sz="2800" b="1" dirty="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242" name="Picture 2" descr="卷积神经网络 CNN (Convolutional Neural Network)"/>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34276" y="2994252"/>
            <a:ext cx="7605816" cy="32761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卷积神经网络</a:t>
            </a:r>
            <a:endParaRPr lang="en-US" altLang="zh-CN" sz="2800" dirty="0"/>
          </a:p>
        </p:txBody>
      </p:sp>
      <p:sp>
        <p:nvSpPr>
          <p:cNvPr id="10" name="Rectangle 9"/>
          <p:cNvSpPr/>
          <p:nvPr/>
        </p:nvSpPr>
        <p:spPr>
          <a:xfrm>
            <a:off x="978418" y="1178370"/>
            <a:ext cx="10464073" cy="523220"/>
          </a:xfrm>
          <a:prstGeom prst="rect">
            <a:avLst/>
          </a:prstGeom>
        </p:spPr>
        <p:txBody>
          <a:bodyPr wrap="square">
            <a:spAutoFit/>
          </a:bodyPr>
          <a:lstStyle/>
          <a:p>
            <a:r>
              <a:rPr lang="zh-CN" altLang="en-US" sz="2800" dirty="0"/>
              <a:t>将滤波器在图像上滑动，对应位置相乘求和</a:t>
            </a:r>
            <a:endParaRPr lang="en-US" altLang="zh-CN" sz="2800" b="1" dirty="0">
              <a:solidFill>
                <a:srgbClr val="24292E"/>
              </a:solidFill>
              <a:latin typeface="-apple-system"/>
            </a:endParaRPr>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卷积"/>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Image result for 卷积"/>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6" descr="Image result for 卷积"/>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Picture 12"/>
          <p:cNvPicPr>
            <a:picLocks noChangeAspect="1"/>
          </p:cNvPicPr>
          <p:nvPr/>
        </p:nvPicPr>
        <p:blipFill>
          <a:blip r:embed="rId1"/>
          <a:stretch>
            <a:fillRect/>
          </a:stretch>
        </p:blipFill>
        <p:spPr>
          <a:xfrm>
            <a:off x="1339798" y="1701590"/>
            <a:ext cx="6987238" cy="4786258"/>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卷积神经网络</a:t>
            </a:r>
            <a:endParaRPr lang="en-US" altLang="zh-CN" sz="2800" dirty="0"/>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卷积"/>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Image result for 卷积"/>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6" descr="Image result for 卷积"/>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2290" name="Picture 2" descr="Visualization of features in a fully trained model"/>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331302" y="160337"/>
            <a:ext cx="4656487" cy="640515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410902" y="1598271"/>
            <a:ext cx="5458241" cy="2554545"/>
          </a:xfrm>
          <a:prstGeom prst="rect">
            <a:avLst/>
          </a:prstGeom>
        </p:spPr>
        <p:txBody>
          <a:bodyPr wrap="square">
            <a:spAutoFit/>
          </a:bodyPr>
          <a:lstStyle/>
          <a:p>
            <a:r>
              <a:rPr lang="zh-CN" altLang="en-US" sz="3200" b="1" dirty="0">
                <a:solidFill>
                  <a:srgbClr val="000000"/>
                </a:solidFill>
                <a:latin typeface="-apple-system"/>
              </a:rPr>
              <a:t>多层卷积能抽取复杂特</a:t>
            </a:r>
            <a:r>
              <a:rPr lang="zh-CN" altLang="en-US" sz="3200" b="1" dirty="0" smtClean="0">
                <a:solidFill>
                  <a:srgbClr val="000000"/>
                </a:solidFill>
                <a:latin typeface="-apple-system"/>
              </a:rPr>
              <a:t>征</a:t>
            </a:r>
            <a:endParaRPr lang="en-US" altLang="zh-CN" sz="3200" b="1" dirty="0" smtClean="0">
              <a:solidFill>
                <a:srgbClr val="000000"/>
              </a:solidFill>
              <a:latin typeface="-apple-system"/>
            </a:endParaRPr>
          </a:p>
          <a:p>
            <a:endParaRPr lang="en-US" altLang="zh-CN" sz="3200" b="1" dirty="0">
              <a:solidFill>
                <a:srgbClr val="000000"/>
              </a:solidFill>
              <a:latin typeface="-apple-system"/>
            </a:endParaRPr>
          </a:p>
          <a:p>
            <a:r>
              <a:rPr lang="zh-CN" altLang="en-US" sz="3200" b="1" dirty="0">
                <a:solidFill>
                  <a:srgbClr val="000000"/>
                </a:solidFill>
                <a:latin typeface="-apple-system"/>
              </a:rPr>
              <a:t>卷积神经网络真正使用时，还需要配合池化、激活函数等，以获得更强的表达能力</a:t>
            </a:r>
            <a:endParaRPr lang="zh-CN" altLang="en-US" sz="3200" b="1" dirty="0">
              <a:solidFill>
                <a:srgbClr val="000000"/>
              </a:solidFill>
              <a:latin typeface="-apple-system"/>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dirty="0">
                <a:latin typeface="微软雅黑" panose="020B0503020204020204" pitchFamily="34" charset="-122"/>
                <a:ea typeface="微软雅黑" panose="020B0503020204020204" pitchFamily="34" charset="-122"/>
              </a:rPr>
              <a:t>内</a:t>
            </a:r>
            <a:r>
              <a:rPr lang="zh-CN" altLang="en-US" dirty="0" smtClean="0">
                <a:latin typeface="微软雅黑" panose="020B0503020204020204" pitchFamily="34" charset="-122"/>
                <a:ea typeface="微软雅黑" panose="020B0503020204020204" pitchFamily="34" charset="-122"/>
              </a:rPr>
              <a:t>容提要</a:t>
            </a:r>
            <a:endParaRPr lang="en-US" altLang="zh-CN" sz="2800" dirty="0"/>
          </a:p>
        </p:txBody>
      </p:sp>
      <p:graphicFrame>
        <p:nvGraphicFramePr>
          <p:cNvPr id="3" name="Table 2"/>
          <p:cNvGraphicFramePr>
            <a:graphicFrameLocks noGrp="1"/>
          </p:cNvGraphicFramePr>
          <p:nvPr/>
        </p:nvGraphicFramePr>
        <p:xfrm>
          <a:off x="2691563" y="210312"/>
          <a:ext cx="8641000" cy="6283072"/>
        </p:xfrm>
        <a:graphic>
          <a:graphicData uri="http://schemas.openxmlformats.org/drawingml/2006/table">
            <a:tbl>
              <a:tblPr firstRow="1" bandRow="1">
                <a:tableStyleId>{073A0DAA-6AF3-43AB-8588-CEC1D06C72B9}</a:tableStyleId>
              </a:tblPr>
              <a:tblGrid>
                <a:gridCol w="4320500"/>
                <a:gridCol w="4320500"/>
              </a:tblGrid>
              <a:tr h="0">
                <a:tc>
                  <a:txBody>
                    <a:bodyPr/>
                    <a:lstStyle/>
                    <a:p>
                      <a:r>
                        <a:rPr lang="zh-CN" altLang="en-US" dirty="0" smtClean="0"/>
                        <a:t>成果</a:t>
                      </a:r>
                      <a:endParaRPr lang="zh-CN" altLang="en-US" dirty="0"/>
                    </a:p>
                  </a:txBody>
                  <a:tcPr/>
                </a:tc>
                <a:tc>
                  <a:txBody>
                    <a:bodyPr/>
                    <a:lstStyle/>
                    <a:p>
                      <a:r>
                        <a:rPr lang="zh-CN" altLang="en-US" dirty="0" smtClean="0"/>
                        <a:t>内容</a:t>
                      </a:r>
                      <a:endParaRPr lang="zh-CN" altLang="en-US" dirty="0"/>
                    </a:p>
                  </a:txBody>
                  <a:tcPr/>
                </a:tc>
              </a:tr>
              <a:tr h="878396">
                <a:tc>
                  <a:txBody>
                    <a:bodyPr/>
                    <a:lstStyle/>
                    <a:p>
                      <a:r>
                        <a:rPr lang="zh-CN" altLang="en-US" dirty="0" smtClean="0"/>
                        <a:t>可以进行</a:t>
                      </a:r>
                      <a:r>
                        <a:rPr lang="en-US" altLang="zh-CN" dirty="0" smtClean="0"/>
                        <a:t>DNNDK</a:t>
                      </a:r>
                      <a:r>
                        <a:rPr lang="zh-CN" altLang="en-US" dirty="0" smtClean="0"/>
                        <a:t>量化和编译的</a:t>
                      </a:r>
                      <a:r>
                        <a:rPr lang="en-US" altLang="zh-CN" dirty="0" smtClean="0"/>
                        <a:t>Host</a:t>
                      </a:r>
                      <a:endParaRPr lang="en-US" altLang="zh-CN" dirty="0" smtClean="0"/>
                    </a:p>
                    <a:p>
                      <a:r>
                        <a:rPr lang="zh-CN" altLang="en-US" dirty="0" smtClean="0"/>
                        <a:t>可以运行</a:t>
                      </a:r>
                      <a:r>
                        <a:rPr lang="en-US" altLang="zh-CN" dirty="0" smtClean="0"/>
                        <a:t>DPU</a:t>
                      </a:r>
                      <a:r>
                        <a:rPr lang="zh-CN" altLang="en-US" dirty="0" smtClean="0"/>
                        <a:t>任务的</a:t>
                      </a:r>
                      <a:r>
                        <a:rPr lang="en-US" altLang="zh-CN" dirty="0" err="1" smtClean="0"/>
                        <a:t>Pynq</a:t>
                      </a:r>
                      <a:endParaRPr lang="zh-CN" altLang="en-US" dirty="0"/>
                    </a:p>
                  </a:txBody>
                  <a:tcPr/>
                </a:tc>
                <a:tc>
                  <a:txBody>
                    <a:bodyPr/>
                    <a:lstStyle/>
                    <a:p>
                      <a:r>
                        <a:rPr lang="zh-CN" altLang="en-US" dirty="0" smtClean="0"/>
                        <a:t>学习如何在</a:t>
                      </a:r>
                      <a:r>
                        <a:rPr lang="en-US" altLang="zh-CN" dirty="0" smtClean="0"/>
                        <a:t>Ubuntu16.04</a:t>
                      </a:r>
                      <a:r>
                        <a:rPr lang="zh-CN" altLang="en-US" dirty="0" smtClean="0"/>
                        <a:t>上安装</a:t>
                      </a:r>
                      <a:r>
                        <a:rPr lang="en-US" altLang="zh-CN" dirty="0" smtClean="0"/>
                        <a:t>DNNDK</a:t>
                      </a:r>
                      <a:r>
                        <a:rPr lang="zh-CN" altLang="en-US" dirty="0" smtClean="0"/>
                        <a:t>及</a:t>
                      </a:r>
                      <a:r>
                        <a:rPr lang="en-US" altLang="zh-CN" dirty="0" smtClean="0"/>
                        <a:t>AI</a:t>
                      </a:r>
                      <a:r>
                        <a:rPr lang="zh-CN" altLang="en-US" dirty="0" smtClean="0"/>
                        <a:t>环境，学习如何在</a:t>
                      </a:r>
                      <a:r>
                        <a:rPr lang="en-US" altLang="zh-CN" dirty="0" smtClean="0"/>
                        <a:t>Pynq-Z2</a:t>
                      </a:r>
                      <a:r>
                        <a:rPr lang="zh-CN" altLang="en-US" dirty="0" smtClean="0"/>
                        <a:t>系统上安装</a:t>
                      </a:r>
                      <a:r>
                        <a:rPr lang="en-US" altLang="zh-CN" dirty="0" smtClean="0"/>
                        <a:t>DNNDK</a:t>
                      </a:r>
                      <a:r>
                        <a:rPr lang="zh-CN" altLang="en-US" dirty="0" smtClean="0"/>
                        <a:t>及加载</a:t>
                      </a:r>
                      <a:r>
                        <a:rPr lang="en-US" altLang="zh-CN" dirty="0" err="1" smtClean="0"/>
                        <a:t>dpu</a:t>
                      </a:r>
                      <a:r>
                        <a:rPr lang="zh-CN" altLang="en-US" dirty="0" smtClean="0"/>
                        <a:t>模块</a:t>
                      </a:r>
                      <a:endParaRPr lang="zh-CN" altLang="en-US" dirty="0"/>
                    </a:p>
                  </a:txBody>
                  <a:tcPr/>
                </a:tc>
              </a:tr>
              <a:tr h="878396">
                <a:tc>
                  <a:txBody>
                    <a:bodyPr/>
                    <a:lstStyle/>
                    <a:p>
                      <a:r>
                        <a:rPr lang="zh-CN" altLang="en-US" dirty="0" smtClean="0"/>
                        <a:t>对</a:t>
                      </a:r>
                      <a:r>
                        <a:rPr lang="en-US" altLang="zh-CN" dirty="0" err="1" smtClean="0"/>
                        <a:t>Keras</a:t>
                      </a:r>
                      <a:r>
                        <a:rPr lang="zh-CN" altLang="en-US" dirty="0" smtClean="0"/>
                        <a:t>、</a:t>
                      </a:r>
                      <a:r>
                        <a:rPr lang="en-US" altLang="zh-CN" dirty="0" err="1" smtClean="0"/>
                        <a:t>Tensorflow</a:t>
                      </a:r>
                      <a:r>
                        <a:rPr lang="zh-CN" altLang="en-US" dirty="0" smtClean="0"/>
                        <a:t>、</a:t>
                      </a:r>
                      <a:r>
                        <a:rPr lang="en-US" altLang="zh-CN" dirty="0" smtClean="0"/>
                        <a:t>AI</a:t>
                      </a:r>
                      <a:r>
                        <a:rPr lang="zh-CN" altLang="en-US" dirty="0" smtClean="0"/>
                        <a:t>模型训练有一定了解，能修改模型结构或训练方式</a:t>
                      </a:r>
                      <a:endParaRPr lang="zh-CN" altLang="en-US" dirty="0"/>
                    </a:p>
                  </a:txBody>
                  <a:tcPr/>
                </a:tc>
                <a:tc>
                  <a:txBody>
                    <a:bodyPr/>
                    <a:lstStyle/>
                    <a:p>
                      <a:r>
                        <a:rPr lang="en-US" altLang="zh-CN" dirty="0" smtClean="0"/>
                        <a:t>AI</a:t>
                      </a:r>
                      <a:r>
                        <a:rPr lang="zh-CN" altLang="en-US" dirty="0" smtClean="0"/>
                        <a:t>基础知识讲解，小车</a:t>
                      </a:r>
                      <a:r>
                        <a:rPr lang="en-US" altLang="zh-CN" dirty="0" smtClean="0"/>
                        <a:t>End-to-End</a:t>
                      </a:r>
                      <a:r>
                        <a:rPr lang="zh-CN" altLang="en-US" dirty="0" smtClean="0"/>
                        <a:t>模型介绍</a:t>
                      </a:r>
                      <a:endParaRPr lang="zh-CN" altLang="en-US" dirty="0"/>
                    </a:p>
                  </a:txBody>
                  <a:tcPr/>
                </a:tc>
              </a:tr>
              <a:tr h="878396">
                <a:tc>
                  <a:txBody>
                    <a:bodyPr/>
                    <a:lstStyle/>
                    <a:p>
                      <a:r>
                        <a:rPr lang="zh-CN" altLang="en-US" dirty="0" smtClean="0"/>
                        <a:t>学会如何控制小车，收集小车的训练数据</a:t>
                      </a:r>
                      <a:endParaRPr lang="zh-CN" altLang="en-US" dirty="0" smtClean="0"/>
                    </a:p>
                    <a:p>
                      <a:r>
                        <a:rPr lang="" altLang="zh-CN" dirty="0"/>
                        <a:t>(获得n张训练图片与对应的标签文件)</a:t>
                      </a:r>
                      <a:endParaRPr lang="" altLang="zh-CN" dirty="0"/>
                    </a:p>
                  </a:txBody>
                  <a:tcPr/>
                </a:tc>
                <a:tc>
                  <a:txBody>
                    <a:bodyPr/>
                    <a:lstStyle/>
                    <a:p>
                      <a:r>
                        <a:rPr lang="zh-CN" altLang="en-US" dirty="0" smtClean="0"/>
                        <a:t>讲解小车简单的机械控制原理，控制小车收集训练数据</a:t>
                      </a:r>
                      <a:endParaRPr lang="zh-CN" altLang="en-US" dirty="0"/>
                    </a:p>
                  </a:txBody>
                  <a:tcPr/>
                </a:tc>
              </a:tr>
              <a:tr h="914400">
                <a:tc>
                  <a:txBody>
                    <a:bodyPr/>
                    <a:lstStyle/>
                    <a:p>
                      <a:r>
                        <a:rPr lang="zh-CN" altLang="en-US" dirty="0" smtClean="0"/>
                        <a:t>训练模型并转化保存为</a:t>
                      </a:r>
                      <a:r>
                        <a:rPr lang="en-US" altLang="zh-CN" dirty="0" err="1" smtClean="0"/>
                        <a:t>pb</a:t>
                      </a:r>
                      <a:r>
                        <a:rPr lang="zh-CN" altLang="en-US" dirty="0" smtClean="0"/>
                        <a:t>文件</a:t>
                      </a:r>
                      <a:endParaRPr lang="zh-CN" altLang="en-US" dirty="0" smtClean="0"/>
                    </a:p>
                    <a:p>
                      <a:r>
                        <a:rPr lang="" altLang="zh-CN" dirty="0"/>
                        <a:t>(能顺利运行模型训练，成功保存.h5文件，能将其转化为.pb文件)</a:t>
                      </a:r>
                      <a:endParaRPr lang="" altLang="zh-CN" dirty="0"/>
                    </a:p>
                  </a:txBody>
                  <a:tcPr/>
                </a:tc>
                <a:tc>
                  <a:txBody>
                    <a:bodyPr/>
                    <a:lstStyle/>
                    <a:p>
                      <a:r>
                        <a:rPr lang="zh-CN" altLang="en-US" dirty="0" smtClean="0"/>
                        <a:t>讲解简单的图片预处理知识，对收集到的图片进行预处理并最终训练，介绍目前主流的</a:t>
                      </a:r>
                      <a:r>
                        <a:rPr lang="en-US" altLang="zh-CN" dirty="0" smtClean="0"/>
                        <a:t>AI</a:t>
                      </a:r>
                      <a:r>
                        <a:rPr lang="zh-CN" altLang="en-US" dirty="0" smtClean="0"/>
                        <a:t>框架知识</a:t>
                      </a:r>
                      <a:endParaRPr lang="zh-CN" altLang="en-US" dirty="0"/>
                    </a:p>
                  </a:txBody>
                  <a:tcPr/>
                </a:tc>
              </a:tr>
              <a:tr h="685800">
                <a:tc>
                  <a:txBody>
                    <a:bodyPr/>
                    <a:lstStyle/>
                    <a:p>
                      <a:r>
                        <a:rPr lang="zh-CN" altLang="en-US" dirty="0" smtClean="0"/>
                        <a:t>量化编译完成的</a:t>
                      </a:r>
                      <a:r>
                        <a:rPr lang="en-US" altLang="zh-CN" dirty="0" smtClean="0"/>
                        <a:t>DPU</a:t>
                      </a:r>
                      <a:r>
                        <a:rPr lang="zh-CN" altLang="en-US" dirty="0" smtClean="0"/>
                        <a:t>文件</a:t>
                      </a:r>
                      <a:endParaRPr lang="zh-CN" altLang="en-US" dirty="0" smtClean="0"/>
                    </a:p>
                    <a:p>
                      <a:r>
                        <a:rPr lang="" altLang="zh-CN" dirty="0"/>
                        <a:t>(能顺利完成decent任务，能成功编译并生成.elf文件)</a:t>
                      </a:r>
                      <a:endParaRPr lang="" altLang="zh-CN" dirty="0"/>
                    </a:p>
                  </a:txBody>
                  <a:tcPr/>
                </a:tc>
                <a:tc>
                  <a:txBody>
                    <a:bodyPr/>
                    <a:lstStyle/>
                    <a:p>
                      <a:r>
                        <a:rPr lang="zh-CN" altLang="en-US" dirty="0" smtClean="0"/>
                        <a:t>讲解</a:t>
                      </a:r>
                      <a:r>
                        <a:rPr lang="en-US" altLang="zh-CN" dirty="0" smtClean="0"/>
                        <a:t>DNNDK</a:t>
                      </a:r>
                      <a:r>
                        <a:rPr lang="zh-CN" altLang="en-US" dirty="0" smtClean="0"/>
                        <a:t>基础知识，学习如何使用</a:t>
                      </a:r>
                      <a:r>
                        <a:rPr lang="en-US" altLang="zh-CN" dirty="0" smtClean="0"/>
                        <a:t>DNNDK</a:t>
                      </a:r>
                      <a:r>
                        <a:rPr lang="zh-CN" altLang="en-US" dirty="0" smtClean="0"/>
                        <a:t>工具</a:t>
                      </a:r>
                      <a:endParaRPr lang="zh-CN" altLang="en-US" dirty="0"/>
                    </a:p>
                  </a:txBody>
                  <a:tcPr/>
                </a:tc>
              </a:tr>
              <a:tr h="457200">
                <a:tc>
                  <a:txBody>
                    <a:bodyPr/>
                    <a:lstStyle/>
                    <a:p>
                      <a:r>
                        <a:rPr lang="zh-CN" altLang="en-US" dirty="0" smtClean="0"/>
                        <a:t>使小车完成自动驾驶任务</a:t>
                      </a:r>
                      <a:endParaRPr lang="zh-CN" altLang="en-US" dirty="0" smtClean="0"/>
                    </a:p>
                    <a:p>
                      <a:r>
                        <a:rPr lang="" altLang="zh-CN" dirty="0"/>
                        <a:t>(能成功生成可执行文件，能顺利运行)</a:t>
                      </a:r>
                      <a:endParaRPr lang="" altLang="zh-CN" dirty="0"/>
                    </a:p>
                  </a:txBody>
                  <a:tcPr/>
                </a:tc>
                <a:tc>
                  <a:txBody>
                    <a:bodyPr/>
                    <a:lstStyle/>
                    <a:p>
                      <a:r>
                        <a:rPr lang="zh-CN" altLang="en-US" dirty="0" smtClean="0"/>
                        <a:t>介绍</a:t>
                      </a:r>
                      <a:r>
                        <a:rPr lang="en-US" altLang="zh-CN" dirty="0" smtClean="0"/>
                        <a:t>DNNDK</a:t>
                      </a:r>
                      <a:r>
                        <a:rPr lang="zh-CN" altLang="en-US" dirty="0" smtClean="0"/>
                        <a:t>编程接口，在</a:t>
                      </a:r>
                      <a:r>
                        <a:rPr lang="en-US" altLang="zh-CN" dirty="0" err="1" smtClean="0"/>
                        <a:t>Pynq</a:t>
                      </a:r>
                      <a:r>
                        <a:rPr lang="zh-CN" altLang="en-US" dirty="0" smtClean="0"/>
                        <a:t>上运行</a:t>
                      </a:r>
                      <a:r>
                        <a:rPr lang="en-US" altLang="zh-CN" dirty="0" smtClean="0"/>
                        <a:t>Inference</a:t>
                      </a:r>
                      <a:r>
                        <a:rPr lang="zh-CN" altLang="en-US" baseline="0" dirty="0" smtClean="0"/>
                        <a:t>任务</a:t>
                      </a:r>
                      <a:endParaRPr lang="zh-CN" altLang="en-US" dirty="0"/>
                    </a:p>
                  </a:txBody>
                  <a:tcPr/>
                </a:tc>
              </a:tr>
              <a:tr h="182880">
                <a:tc>
                  <a:txBody>
                    <a:bodyPr/>
                    <a:lstStyle/>
                    <a:p>
                      <a:r>
                        <a:rPr lang="zh-CN" altLang="en-US" dirty="0" smtClean="0"/>
                        <a:t>优化模型，问题解决</a:t>
                      </a:r>
                      <a:endParaRPr lang="" altLang="zh-CN" dirty="0" smtClean="0"/>
                    </a:p>
                  </a:txBody>
                  <a:tcPr/>
                </a:tc>
                <a:tc>
                  <a:txBody>
                    <a:bodyPr/>
                    <a:lstStyle/>
                    <a:p>
                      <a:r>
                        <a:rPr lang="zh-CN" altLang="en-US" dirty="0" smtClean="0"/>
                        <a:t>简单介绍</a:t>
                      </a:r>
                      <a:r>
                        <a:rPr lang="en-US" altLang="zh-CN" dirty="0" smtClean="0"/>
                        <a:t>AI</a:t>
                      </a:r>
                      <a:r>
                        <a:rPr lang="zh-CN" altLang="en-US" dirty="0" smtClean="0"/>
                        <a:t>模型优化知识，总结分析</a:t>
                      </a:r>
                      <a:endParaRPr lang="zh-CN" altLang="en-US" dirty="0"/>
                    </a:p>
                  </a:txBody>
                  <a:tcPr/>
                </a:tc>
              </a:tr>
              <a:tr h="182880">
                <a:tc>
                  <a:txBody>
                    <a:bodyPr/>
                    <a:lstStyle/>
                    <a:p>
                      <a:r>
                        <a:rPr lang="zh-CN" altLang="en-US" dirty="0" smtClean="0"/>
                        <a:t>手写数字识别任务完成</a:t>
                      </a:r>
                      <a:endParaRPr lang="zh-CN" altLang="en-US" dirty="0" smtClean="0"/>
                    </a:p>
                    <a:p>
                      <a:r>
                        <a:rPr lang="" altLang="zh-CN" dirty="0"/>
                        <a:t>(能根据教程完成手写数字识别任务)</a:t>
                      </a:r>
                      <a:endParaRPr lang="" altLang="zh-CN" dirty="0"/>
                    </a:p>
                  </a:txBody>
                  <a:tcPr/>
                </a:tc>
                <a:tc>
                  <a:txBody>
                    <a:bodyPr/>
                    <a:lstStyle/>
                    <a:p>
                      <a:r>
                        <a:rPr lang="zh-CN" altLang="en-US" dirty="0" smtClean="0"/>
                        <a:t>尝试在</a:t>
                      </a:r>
                      <a:r>
                        <a:rPr lang="en-US" altLang="zh-CN" dirty="0" err="1" smtClean="0"/>
                        <a:t>Pynq</a:t>
                      </a:r>
                      <a:r>
                        <a:rPr lang="zh-CN" altLang="en-US" dirty="0" smtClean="0"/>
                        <a:t>上复现经典的手写数字识别案例</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smtClean="0"/>
              <a:t>End-to-End</a:t>
            </a:r>
            <a:r>
              <a:rPr lang="zh-CN" altLang="en-US" sz="2800" dirty="0" smtClean="0"/>
              <a:t>模型</a:t>
            </a:r>
            <a:endParaRPr lang="en-US" altLang="zh-CN" sz="2800" dirty="0"/>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卷积"/>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Image result for 卷积"/>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6" descr="Image result for 卷积"/>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775" y="1847059"/>
            <a:ext cx="10419986" cy="4348837"/>
          </a:xfrm>
          <a:prstGeom prst="rect">
            <a:avLst/>
          </a:prstGeom>
        </p:spPr>
      </p:pic>
      <p:sp>
        <p:nvSpPr>
          <p:cNvPr id="12" name="Rectangle 11"/>
          <p:cNvSpPr/>
          <p:nvPr/>
        </p:nvSpPr>
        <p:spPr>
          <a:xfrm>
            <a:off x="612775" y="1003650"/>
            <a:ext cx="5458241" cy="1077218"/>
          </a:xfrm>
          <a:prstGeom prst="rect">
            <a:avLst/>
          </a:prstGeom>
        </p:spPr>
        <p:txBody>
          <a:bodyPr wrap="square">
            <a:spAutoFit/>
          </a:bodyPr>
          <a:lstStyle/>
          <a:p>
            <a:r>
              <a:rPr lang="zh-CN" altLang="en-US" sz="3200" b="1" dirty="0" smtClean="0">
                <a:solidFill>
                  <a:srgbClr val="000000"/>
                </a:solidFill>
                <a:latin typeface="-apple-system"/>
              </a:rPr>
              <a:t>输入图像 </a:t>
            </a:r>
            <a:endParaRPr lang="en-US" altLang="zh-CN" sz="3200" b="1" dirty="0" smtClean="0">
              <a:solidFill>
                <a:srgbClr val="000000"/>
              </a:solidFill>
              <a:latin typeface="-apple-system"/>
            </a:endParaRPr>
          </a:p>
          <a:p>
            <a:r>
              <a:rPr lang="zh-CN" altLang="en-US" sz="3200" b="1" dirty="0" smtClean="0">
                <a:solidFill>
                  <a:srgbClr val="000000"/>
                </a:solidFill>
                <a:latin typeface="-apple-system"/>
              </a:rPr>
              <a:t>输出控制指令</a:t>
            </a:r>
            <a:endParaRPr lang="zh-CN" altLang="en-US" sz="3200" b="1" dirty="0">
              <a:solidFill>
                <a:srgbClr val="000000"/>
              </a:solidFill>
              <a:latin typeface="-apple-system"/>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smtClean="0"/>
              <a:t>End-to-End</a:t>
            </a:r>
            <a:r>
              <a:rPr lang="zh-CN" altLang="en-US" sz="2800" dirty="0" smtClean="0"/>
              <a:t>模型</a:t>
            </a:r>
            <a:endParaRPr lang="en-US" altLang="zh-CN" sz="2800" dirty="0"/>
          </a:p>
        </p:txBody>
      </p:sp>
      <p:sp>
        <p:nvSpPr>
          <p:cNvPr id="5" name="AutoShape 8" descr="Image result for 神经网络"/>
          <p:cNvSpPr>
            <a:spLocks noChangeAspect="1" noChangeArrowheads="1"/>
          </p:cNvSpPr>
          <p:nvPr/>
        </p:nvSpPr>
        <p:spPr bwMode="auto">
          <a:xfrm>
            <a:off x="1339798" y="-2474958"/>
            <a:ext cx="1800225" cy="180023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 name="AutoShape 10" descr="Image result for 神经网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AutoShape 2" descr="Image result for 卷积"/>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Image result for 卷积"/>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AutoShape 6" descr="Image result for 卷积"/>
          <p:cNvSpPr>
            <a:spLocks noChangeAspect="1" noChangeArrowheads="1"/>
          </p:cNvSpPr>
          <p:nvPr/>
        </p:nvSpPr>
        <p:spPr bwMode="auto">
          <a:xfrm>
            <a:off x="612775" y="3127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2775" y="1847059"/>
            <a:ext cx="10419986" cy="4348837"/>
          </a:xfrm>
          <a:prstGeom prst="rect">
            <a:avLst/>
          </a:prstGeom>
        </p:spPr>
      </p:pic>
      <p:sp>
        <p:nvSpPr>
          <p:cNvPr id="12" name="Rectangle 11"/>
          <p:cNvSpPr/>
          <p:nvPr/>
        </p:nvSpPr>
        <p:spPr>
          <a:xfrm>
            <a:off x="612775" y="1003650"/>
            <a:ext cx="11061773" cy="1077218"/>
          </a:xfrm>
          <a:prstGeom prst="rect">
            <a:avLst/>
          </a:prstGeom>
        </p:spPr>
        <p:txBody>
          <a:bodyPr wrap="square">
            <a:spAutoFit/>
          </a:bodyPr>
          <a:lstStyle/>
          <a:p>
            <a:r>
              <a:rPr lang="zh-CN" altLang="en-US" sz="3200" b="1" dirty="0">
                <a:solidFill>
                  <a:srgbClr val="000000"/>
                </a:solidFill>
                <a:latin typeface="-apple-system"/>
              </a:rPr>
              <a:t>分</a:t>
            </a:r>
            <a:r>
              <a:rPr lang="zh-CN" altLang="en-US" sz="3200" b="1" dirty="0" smtClean="0">
                <a:solidFill>
                  <a:srgbClr val="000000"/>
                </a:solidFill>
                <a:latin typeface="-apple-system"/>
              </a:rPr>
              <a:t>类模型：输出（</a:t>
            </a:r>
            <a:r>
              <a:rPr lang="en-US" altLang="zh-CN" sz="3200" b="1" dirty="0" smtClean="0">
                <a:solidFill>
                  <a:srgbClr val="000000"/>
                </a:solidFill>
                <a:latin typeface="-apple-system"/>
              </a:rPr>
              <a:t>0,1,0</a:t>
            </a:r>
            <a:r>
              <a:rPr lang="zh-CN" altLang="en-US" sz="3200" b="1" dirty="0" smtClean="0">
                <a:solidFill>
                  <a:srgbClr val="000000"/>
                </a:solidFill>
                <a:latin typeface="-apple-system"/>
              </a:rPr>
              <a:t>），代表固定命令</a:t>
            </a:r>
            <a:endParaRPr lang="en-US" altLang="zh-CN" sz="3200" b="1" dirty="0" smtClean="0">
              <a:solidFill>
                <a:srgbClr val="000000"/>
              </a:solidFill>
              <a:latin typeface="-apple-system"/>
            </a:endParaRPr>
          </a:p>
          <a:p>
            <a:r>
              <a:rPr lang="zh-CN" altLang="en-US" sz="3200" b="1" dirty="0">
                <a:solidFill>
                  <a:srgbClr val="000000"/>
                </a:solidFill>
                <a:latin typeface="-apple-system"/>
              </a:rPr>
              <a:t>回</a:t>
            </a:r>
            <a:r>
              <a:rPr lang="zh-CN" altLang="en-US" sz="3200" b="1" dirty="0" smtClean="0">
                <a:solidFill>
                  <a:srgbClr val="000000"/>
                </a:solidFill>
                <a:latin typeface="-apple-system"/>
              </a:rPr>
              <a:t>归模型：输出 </a:t>
            </a:r>
            <a:r>
              <a:rPr lang="en-US" altLang="zh-CN" sz="3200" b="1" dirty="0" smtClean="0">
                <a:solidFill>
                  <a:srgbClr val="000000"/>
                </a:solidFill>
                <a:latin typeface="-apple-system"/>
              </a:rPr>
              <a:t>0.33</a:t>
            </a:r>
            <a:r>
              <a:rPr lang="zh-CN" altLang="en-US" sz="3200" b="1" dirty="0" smtClean="0">
                <a:solidFill>
                  <a:srgbClr val="000000"/>
                </a:solidFill>
                <a:latin typeface="-apple-system"/>
              </a:rPr>
              <a:t>，代表偏转角度</a:t>
            </a:r>
            <a:endParaRPr lang="zh-CN" altLang="en-US" sz="3200" b="1" dirty="0">
              <a:solidFill>
                <a:srgbClr val="000000"/>
              </a:solidFill>
              <a:latin typeface="-apple-system"/>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1607" y="3013023"/>
            <a:ext cx="4332157" cy="1015663"/>
          </a:xfrm>
          <a:prstGeom prst="rect">
            <a:avLst/>
          </a:prstGeom>
          <a:noFill/>
        </p:spPr>
        <p:txBody>
          <a:bodyPr wrap="square" rtlCol="0">
            <a:spAutoFit/>
          </a:bodyPr>
          <a:lstStyle/>
          <a:p>
            <a:r>
              <a:rPr lang="en-US" altLang="zh-CN" sz="6000" b="1" i="1" dirty="0" smtClean="0">
                <a:effectLst>
                  <a:outerShdw blurRad="38100" dist="38100" dir="2700000" algn="tl">
                    <a:srgbClr val="000000">
                      <a:alpha val="43137"/>
                    </a:srgbClr>
                  </a:outerShdw>
                </a:effectLst>
              </a:rPr>
              <a:t>3. </a:t>
            </a:r>
            <a:r>
              <a:rPr lang="zh-CN" altLang="en-US" sz="6000" b="1" i="1" dirty="0">
                <a:effectLst>
                  <a:outerShdw blurRad="38100" dist="38100" dir="2700000" algn="tl">
                    <a:srgbClr val="000000">
                      <a:alpha val="43137"/>
                    </a:srgbClr>
                  </a:outerShdw>
                </a:effectLst>
              </a:rPr>
              <a:t>上</a:t>
            </a:r>
            <a:r>
              <a:rPr lang="zh-CN" altLang="en-US" sz="6000" b="1" i="1" dirty="0" smtClean="0">
                <a:effectLst>
                  <a:outerShdw blurRad="38100" dist="38100" dir="2700000" algn="tl">
                    <a:srgbClr val="000000">
                      <a:alpha val="43137"/>
                    </a:srgbClr>
                  </a:outerShdw>
                </a:effectLst>
              </a:rPr>
              <a:t>手小车</a:t>
            </a:r>
            <a:endParaRPr lang="zh-CN" altLang="en-US" sz="6000" b="1" i="1" dirty="0">
              <a:effectLst>
                <a:outerShdw blurRad="38100" dist="38100" dir="2700000" algn="tl">
                  <a:srgbClr val="000000">
                    <a:alpha val="43137"/>
                  </a:srgbClr>
                </a:outerShdw>
              </a:effectLs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小车一览</a:t>
            </a:r>
            <a:endParaRPr lang="en-US" altLang="zh-CN" sz="2800" dirty="0"/>
          </a:p>
        </p:txBody>
      </p:sp>
      <p:graphicFrame>
        <p:nvGraphicFramePr>
          <p:cNvPr id="3" name="Object 2"/>
          <p:cNvGraphicFramePr>
            <a:graphicFrameLocks noChangeAspect="1"/>
          </p:cNvGraphicFramePr>
          <p:nvPr/>
        </p:nvGraphicFramePr>
        <p:xfrm>
          <a:off x="3090106" y="461772"/>
          <a:ext cx="5289395" cy="5667209"/>
        </p:xfrm>
        <a:graphic>
          <a:graphicData uri="http://schemas.openxmlformats.org/presentationml/2006/ole">
            <mc:AlternateContent xmlns:mc="http://schemas.openxmlformats.org/markup-compatibility/2006">
              <mc:Choice xmlns:v="urn:schemas-microsoft-com:vml" Requires="v">
                <p:oleObj spid="_x0000_s16388" name="Acrobat Document" r:id="rId1" imgW="6400800" imgH="6858000" progId="AcroExch.Document.DC">
                  <p:embed/>
                </p:oleObj>
              </mc:Choice>
              <mc:Fallback>
                <p:oleObj name="Acrobat Document" r:id="rId1" imgW="6400800" imgH="6858000" progId="AcroExch.Document.DC">
                  <p:embed/>
                  <p:pic>
                    <p:nvPicPr>
                      <p:cNvPr id="0" name="Picture 16387"/>
                      <p:cNvPicPr/>
                      <p:nvPr/>
                    </p:nvPicPr>
                    <p:blipFill>
                      <a:blip r:embed="rId2"/>
                      <a:stretch>
                        <a:fillRect/>
                      </a:stretch>
                    </p:blipFill>
                    <p:spPr>
                      <a:xfrm>
                        <a:off x="3090106" y="461772"/>
                        <a:ext cx="5289395" cy="5667209"/>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硬件</a:t>
            </a:r>
            <a:r>
              <a:rPr lang="zh-CN" altLang="en-US" sz="2800" dirty="0" smtClean="0"/>
              <a:t>一览</a:t>
            </a:r>
            <a:endParaRPr lang="en-US" altLang="zh-CN" sz="2800" dirty="0"/>
          </a:p>
        </p:txBody>
      </p:sp>
      <p:graphicFrame>
        <p:nvGraphicFramePr>
          <p:cNvPr id="4" name="Object 3"/>
          <p:cNvGraphicFramePr>
            <a:graphicFrameLocks noChangeAspect="1"/>
          </p:cNvGraphicFramePr>
          <p:nvPr/>
        </p:nvGraphicFramePr>
        <p:xfrm>
          <a:off x="1274335" y="1591092"/>
          <a:ext cx="9445872" cy="3850338"/>
        </p:xfrm>
        <a:graphic>
          <a:graphicData uri="http://schemas.openxmlformats.org/presentationml/2006/ole">
            <mc:AlternateContent xmlns:mc="http://schemas.openxmlformats.org/markup-compatibility/2006">
              <mc:Choice xmlns:v="urn:schemas-microsoft-com:vml" Requires="v">
                <p:oleObj spid="_x0000_s17411" name="Acrobat Document" r:id="rId1" imgW="10998200" imgH="4483100" progId="AcroExch.Document.DC">
                  <p:embed/>
                </p:oleObj>
              </mc:Choice>
              <mc:Fallback>
                <p:oleObj name="Acrobat Document" r:id="rId1" imgW="10998200" imgH="4483100" progId="AcroExch.Document.DC">
                  <p:embed/>
                  <p:pic>
                    <p:nvPicPr>
                      <p:cNvPr id="0" name="Picture 17410"/>
                      <p:cNvPicPr/>
                      <p:nvPr/>
                    </p:nvPicPr>
                    <p:blipFill>
                      <a:blip r:embed="rId2"/>
                      <a:stretch>
                        <a:fillRect/>
                      </a:stretch>
                    </p:blipFill>
                    <p:spPr>
                      <a:xfrm>
                        <a:off x="1274335" y="1591092"/>
                        <a:ext cx="9445872" cy="385033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控制</a:t>
            </a:r>
            <a:r>
              <a:rPr lang="en-US" altLang="zh-CN" sz="2800" dirty="0" smtClean="0"/>
              <a:t>API</a:t>
            </a:r>
            <a:endParaRPr lang="en-US" altLang="zh-CN" sz="2800" dirty="0"/>
          </a:p>
        </p:txBody>
      </p:sp>
      <p:sp>
        <p:nvSpPr>
          <p:cNvPr id="6" name="Rectangle 5"/>
          <p:cNvSpPr/>
          <p:nvPr/>
        </p:nvSpPr>
        <p:spPr>
          <a:xfrm>
            <a:off x="732406" y="674497"/>
            <a:ext cx="6096000" cy="5509200"/>
          </a:xfrm>
          <a:prstGeom prst="rect">
            <a:avLst/>
          </a:prstGeom>
        </p:spPr>
        <p:txBody>
          <a:bodyPr>
            <a:spAutoFit/>
          </a:bodyPr>
          <a:lstStyle/>
          <a:p>
            <a:pPr lvl="0" eaLnBrk="0" fontAlgn="base" hangingPunct="0">
              <a:spcBef>
                <a:spcPct val="0"/>
              </a:spcBef>
              <a:spcAft>
                <a:spcPct val="0"/>
              </a:spcAft>
              <a:buFontTx/>
              <a:buChar char="•"/>
            </a:pPr>
            <a:r>
              <a:rPr lang="zh-CN" altLang="zh-CN" sz="3200" dirty="0">
                <a:latin typeface="Arial" panose="02080604020202020204" pitchFamily="34" charset="0"/>
              </a:rPr>
              <a:t>void throttleSet(float) </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void </a:t>
            </a:r>
            <a:r>
              <a:rPr lang="zh-CN" altLang="zh-CN" sz="3200" dirty="0">
                <a:latin typeface="Arial" panose="02080604020202020204" pitchFamily="34" charset="0"/>
              </a:rPr>
              <a:t>steerSet(float) </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void </a:t>
            </a:r>
            <a:r>
              <a:rPr lang="zh-CN" altLang="zh-CN" sz="3200" dirty="0">
                <a:latin typeface="Arial" panose="02080604020202020204" pitchFamily="34" charset="0"/>
              </a:rPr>
              <a:t>throttleChange(float) </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void </a:t>
            </a:r>
            <a:r>
              <a:rPr lang="zh-CN" altLang="zh-CN" sz="3200" dirty="0">
                <a:latin typeface="Arial" panose="02080604020202020204" pitchFamily="34" charset="0"/>
              </a:rPr>
              <a:t>steerChange(float) </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PYNQZ2</a:t>
            </a:r>
            <a:r>
              <a:rPr lang="zh-CN" altLang="zh-CN" sz="3200" dirty="0">
                <a:latin typeface="Arial" panose="02080604020202020204" pitchFamily="34" charset="0"/>
              </a:rPr>
              <a:t>::Status* getStatus</a:t>
            </a:r>
            <a:r>
              <a:rPr lang="zh-CN" altLang="zh-CN" sz="3200" dirty="0" smtClean="0">
                <a:latin typeface="Arial" panose="02080604020202020204" pitchFamily="34" charset="0"/>
              </a:rPr>
              <a:t>()</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string </a:t>
            </a:r>
            <a:r>
              <a:rPr lang="zh-CN" altLang="zh-CN" sz="3200" dirty="0">
                <a:latin typeface="Arial" panose="02080604020202020204" pitchFamily="34" charset="0"/>
              </a:rPr>
              <a:t>to_record() </a:t>
            </a:r>
            <a:endParaRPr lang="zh-CN" altLang="zh-CN" sz="3200" dirty="0">
              <a:latin typeface="Arial" panose="02080604020202020204" pitchFamily="34" charset="0"/>
            </a:endParaRPr>
          </a:p>
        </p:txBody>
      </p:sp>
      <p:sp>
        <p:nvSpPr>
          <p:cNvPr id="3" name="Text Box 2"/>
          <p:cNvSpPr txBox="1"/>
          <p:nvPr/>
        </p:nvSpPr>
        <p:spPr>
          <a:xfrm>
            <a:off x="7552055" y="4262120"/>
            <a:ext cx="4469765" cy="1198880"/>
          </a:xfrm>
          <a:prstGeom prst="rect">
            <a:avLst/>
          </a:prstGeom>
          <a:noFill/>
        </p:spPr>
        <p:txBody>
          <a:bodyPr wrap="square" rtlCol="0" anchor="t">
            <a:spAutoFit/>
          </a:bodyPr>
          <a:p>
            <a:r>
              <a:rPr lang="en-US" altLang="en-US"/>
              <a:t>链接：</a:t>
            </a:r>
            <a:endParaRPr lang="en-US"/>
          </a:p>
          <a:p>
            <a:r>
              <a:rPr lang="en-US"/>
              <a:t>https://github.com/wutianze/pynq_car/blob/master/Pynq-Z2_AD_Car/pynq-guide/collect_guide.md</a:t>
            </a:r>
            <a:endParaRPr lang="en-U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键</a:t>
            </a:r>
            <a:r>
              <a:rPr lang="zh-CN" altLang="en-US" sz="2800" dirty="0" smtClean="0"/>
              <a:t>盘控制</a:t>
            </a:r>
            <a:endParaRPr lang="en-US" altLang="zh-CN" sz="2800" dirty="0"/>
          </a:p>
        </p:txBody>
      </p:sp>
      <p:sp>
        <p:nvSpPr>
          <p:cNvPr id="6" name="Rectangle 5"/>
          <p:cNvSpPr/>
          <p:nvPr/>
        </p:nvSpPr>
        <p:spPr>
          <a:xfrm>
            <a:off x="2770386" y="578320"/>
            <a:ext cx="6096000" cy="5509200"/>
          </a:xfrm>
          <a:prstGeom prst="rect">
            <a:avLst/>
          </a:prstGeom>
        </p:spPr>
        <p:txBody>
          <a:bodyPr>
            <a:spAutoFit/>
          </a:bodyPr>
          <a:lstStyle/>
          <a:p>
            <a:pPr lvl="0" eaLnBrk="0" fontAlgn="base" hangingPunct="0">
              <a:spcBef>
                <a:spcPct val="0"/>
              </a:spcBef>
              <a:spcAft>
                <a:spcPct val="0"/>
              </a:spcAft>
              <a:buFontTx/>
              <a:buChar char="•"/>
            </a:pPr>
            <a:r>
              <a:rPr lang="zh-CN" altLang="zh-CN" sz="3200" dirty="0">
                <a:latin typeface="Arial" panose="02080604020202020204" pitchFamily="34" charset="0"/>
              </a:rPr>
              <a:t>w: move </a:t>
            </a:r>
            <a:r>
              <a:rPr lang="zh-CN" altLang="zh-CN" sz="3200" dirty="0" smtClean="0">
                <a:latin typeface="Arial" panose="02080604020202020204" pitchFamily="34" charset="0"/>
              </a:rPr>
              <a:t>forward</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a:latin typeface="Arial" panose="02080604020202020204" pitchFamily="34" charset="0"/>
              </a:rPr>
              <a:t>a: turn </a:t>
            </a:r>
            <a:r>
              <a:rPr lang="zh-CN" altLang="zh-CN" sz="3200" dirty="0" smtClean="0">
                <a:latin typeface="Arial" panose="02080604020202020204" pitchFamily="34" charset="0"/>
              </a:rPr>
              <a:t>left</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a:latin typeface="Arial" panose="02080604020202020204" pitchFamily="34" charset="0"/>
              </a:rPr>
              <a:t>d: turn </a:t>
            </a:r>
            <a:r>
              <a:rPr lang="zh-CN" altLang="zh-CN" sz="3200" dirty="0" smtClean="0">
                <a:latin typeface="Arial" panose="02080604020202020204" pitchFamily="34" charset="0"/>
              </a:rPr>
              <a:t>right</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a:latin typeface="Arial" panose="02080604020202020204" pitchFamily="34" charset="0"/>
              </a:rPr>
              <a:t>s: </a:t>
            </a:r>
            <a:r>
              <a:rPr lang="zh-CN" altLang="zh-CN" sz="3200" dirty="0" smtClean="0">
                <a:latin typeface="Arial" panose="02080604020202020204" pitchFamily="34" charset="0"/>
              </a:rPr>
              <a:t>stop</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zh-CN" altLang="zh-CN" sz="3200" dirty="0">
              <a:latin typeface="Arial" panose="02080604020202020204" pitchFamily="34" charset="0"/>
            </a:endParaRPr>
          </a:p>
          <a:p>
            <a:pPr lvl="0" eaLnBrk="0" fontAlgn="base" hangingPunct="0">
              <a:spcBef>
                <a:spcPct val="0"/>
              </a:spcBef>
              <a:spcAft>
                <a:spcPct val="0"/>
              </a:spcAft>
              <a:buFontTx/>
              <a:buChar char="•"/>
            </a:pPr>
            <a:r>
              <a:rPr lang="zh-CN" altLang="zh-CN" sz="3200" dirty="0">
                <a:latin typeface="Arial" panose="02080604020202020204" pitchFamily="34" charset="0"/>
              </a:rPr>
              <a:t>t: start to save images </a:t>
            </a: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endParaRPr lang="en-US" altLang="zh-CN" sz="3200" dirty="0" smtClean="0">
              <a:latin typeface="Arial" panose="02080604020202020204" pitchFamily="34" charset="0"/>
            </a:endParaRPr>
          </a:p>
          <a:p>
            <a:pPr lvl="0" eaLnBrk="0" fontAlgn="base" hangingPunct="0">
              <a:spcBef>
                <a:spcPct val="0"/>
              </a:spcBef>
              <a:spcAft>
                <a:spcPct val="0"/>
              </a:spcAft>
              <a:buFontTx/>
              <a:buChar char="•"/>
            </a:pPr>
            <a:r>
              <a:rPr lang="zh-CN" altLang="zh-CN" sz="3200" dirty="0" smtClean="0">
                <a:latin typeface="Arial" panose="02080604020202020204" pitchFamily="34" charset="0"/>
              </a:rPr>
              <a:t>Esc</a:t>
            </a:r>
            <a:r>
              <a:rPr lang="zh-CN" altLang="zh-CN" sz="3200" dirty="0">
                <a:latin typeface="Arial" panose="02080604020202020204" pitchFamily="34" charset="0"/>
              </a:rPr>
              <a:t>: stop the whole </a:t>
            </a:r>
            <a:r>
              <a:rPr lang="zh-CN" altLang="zh-CN" sz="3200" dirty="0" smtClean="0">
                <a:latin typeface="Arial" panose="02080604020202020204" pitchFamily="34" charset="0"/>
              </a:rPr>
              <a:t>process</a:t>
            </a:r>
            <a:endParaRPr lang="zh-CN" altLang="zh-CN" sz="3200" dirty="0">
              <a:latin typeface="Arial" panose="02080604020202020204" pitchFamily="34" charset="0"/>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latin typeface="Arial" panose="02080604020202020204" pitchFamily="34" charset="0"/>
              </a:rPr>
              <a:t>定</a:t>
            </a:r>
            <a:r>
              <a:rPr lang="zh-CN" altLang="en-US" sz="2800" dirty="0">
                <a:latin typeface="Arial" panose="02080604020202020204" pitchFamily="34" charset="0"/>
              </a:rPr>
              <a:t>义自己的键盘控制与小车控制方式</a:t>
            </a:r>
            <a:br>
              <a:rPr lang="zh-CN" altLang="zh-CN" sz="2800" dirty="0">
                <a:latin typeface="Arial" panose="02080604020202020204" pitchFamily="34" charset="0"/>
              </a:rPr>
            </a:br>
            <a:endParaRPr lang="en-US" altLang="zh-CN" sz="2800" dirty="0"/>
          </a:p>
        </p:txBody>
      </p:sp>
      <p:pic>
        <p:nvPicPr>
          <p:cNvPr id="3" name="Picture 2"/>
          <p:cNvPicPr>
            <a:picLocks noChangeAspect="1"/>
          </p:cNvPicPr>
          <p:nvPr/>
        </p:nvPicPr>
        <p:blipFill>
          <a:blip r:embed="rId1"/>
          <a:stretch>
            <a:fillRect/>
          </a:stretch>
        </p:blipFill>
        <p:spPr>
          <a:xfrm>
            <a:off x="6717791" y="383898"/>
            <a:ext cx="3476625" cy="6010275"/>
          </a:xfrm>
          <a:prstGeom prst="rect">
            <a:avLst/>
          </a:prstGeom>
        </p:spPr>
      </p:pic>
      <p:pic>
        <p:nvPicPr>
          <p:cNvPr id="4" name="Picture 3"/>
          <p:cNvPicPr>
            <a:picLocks noChangeAspect="1"/>
          </p:cNvPicPr>
          <p:nvPr/>
        </p:nvPicPr>
        <p:blipFill>
          <a:blip r:embed="rId2"/>
          <a:stretch>
            <a:fillRect/>
          </a:stretch>
        </p:blipFill>
        <p:spPr>
          <a:xfrm>
            <a:off x="621791" y="2626176"/>
            <a:ext cx="4907421" cy="3767997"/>
          </a:xfrm>
          <a:prstGeom prst="rect">
            <a:avLst/>
          </a:prstGeom>
        </p:spPr>
      </p:pic>
      <p:sp>
        <p:nvSpPr>
          <p:cNvPr id="5" name="TextBox 4"/>
          <p:cNvSpPr txBox="1"/>
          <p:nvPr/>
        </p:nvSpPr>
        <p:spPr>
          <a:xfrm>
            <a:off x="621791" y="1124262"/>
            <a:ext cx="5526378" cy="1569660"/>
          </a:xfrm>
          <a:prstGeom prst="rect">
            <a:avLst/>
          </a:prstGeom>
          <a:noFill/>
        </p:spPr>
        <p:txBody>
          <a:bodyPr wrap="square" rtlCol="0">
            <a:spAutoFit/>
          </a:bodyPr>
          <a:lstStyle/>
          <a:p>
            <a:r>
              <a:rPr lang="en-US" altLang="zh-CN" sz="3200" b="1" dirty="0" err="1" smtClean="0"/>
              <a:t>src</a:t>
            </a:r>
            <a:r>
              <a:rPr lang="en-US" altLang="zh-CN" sz="3200" b="1" dirty="0" smtClean="0"/>
              <a:t>/</a:t>
            </a:r>
            <a:r>
              <a:rPr lang="en-US" altLang="zh-CN" sz="3200" b="1" dirty="0" err="1" smtClean="0"/>
              <a:t>control.h,control.cc</a:t>
            </a:r>
            <a:endParaRPr lang="en-US" altLang="zh-CN" sz="3200" b="1" dirty="0" smtClean="0"/>
          </a:p>
          <a:p>
            <a:r>
              <a:rPr lang="en-US" altLang="zh-CN" sz="3200" b="1" dirty="0" smtClean="0"/>
              <a:t>src/collect.cc</a:t>
            </a:r>
            <a:endParaRPr lang="en-US" altLang="zh-CN" sz="3200" b="1" dirty="0" smtClean="0"/>
          </a:p>
          <a:p>
            <a:r>
              <a:rPr lang="en-US" altLang="zh-CN" sz="3200" b="1" dirty="0" smtClean="0"/>
              <a:t>make collect </a:t>
            </a:r>
            <a:endParaRPr lang="zh-CN" altLang="en-US" sz="32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训练数据采集</a:t>
            </a:r>
            <a:endParaRPr lang="en-US" altLang="zh-CN" sz="2800" dirty="0"/>
          </a:p>
        </p:txBody>
      </p:sp>
      <p:sp>
        <p:nvSpPr>
          <p:cNvPr id="6" name="Rectangle 5"/>
          <p:cNvSpPr/>
          <p:nvPr/>
        </p:nvSpPr>
        <p:spPr>
          <a:xfrm>
            <a:off x="2698229" y="1294671"/>
            <a:ext cx="6096000" cy="769441"/>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Have Fun!</a:t>
            </a:r>
            <a:endParaRPr lang="zh-CN" altLang="zh-CN" sz="4400" b="1" dirty="0">
              <a:latin typeface="Arial" panose="02080604020202020204" pitchFamily="34" charset="0"/>
            </a:endParaRPr>
          </a:p>
        </p:txBody>
      </p:sp>
      <p:pic>
        <p:nvPicPr>
          <p:cNvPr id="20482" name="Picture 2" descr="Image result for 遥控赛车比赛"/>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396" y="2700729"/>
            <a:ext cx="5438052" cy="3055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26" y="3013023"/>
            <a:ext cx="5276539" cy="1015663"/>
          </a:xfrm>
          <a:prstGeom prst="rect">
            <a:avLst/>
          </a:prstGeom>
          <a:noFill/>
        </p:spPr>
        <p:txBody>
          <a:bodyPr wrap="square" rtlCol="0">
            <a:spAutoFit/>
          </a:bodyPr>
          <a:lstStyle/>
          <a:p>
            <a:r>
              <a:rPr lang="en-US" altLang="zh-CN" sz="6000" b="1" i="1" dirty="0" smtClean="0">
                <a:effectLst>
                  <a:outerShdw blurRad="38100" dist="38100" dir="2700000" algn="tl">
                    <a:srgbClr val="000000">
                      <a:alpha val="43137"/>
                    </a:srgbClr>
                  </a:outerShdw>
                </a:effectLst>
              </a:rPr>
              <a:t>4. </a:t>
            </a:r>
            <a:r>
              <a:rPr lang="zh-CN" altLang="en-US" sz="6000" b="1" i="1" dirty="0">
                <a:effectLst>
                  <a:outerShdw blurRad="38100" dist="38100" dir="2700000" algn="tl">
                    <a:srgbClr val="000000">
                      <a:alpha val="43137"/>
                    </a:srgbClr>
                  </a:outerShdw>
                </a:effectLst>
              </a:rPr>
              <a:t>数</a:t>
            </a:r>
            <a:r>
              <a:rPr lang="zh-CN" altLang="en-US" sz="6000" b="1" i="1" dirty="0" smtClean="0">
                <a:effectLst>
                  <a:outerShdw blurRad="38100" dist="38100" dir="2700000" algn="tl">
                    <a:srgbClr val="000000">
                      <a:alpha val="43137"/>
                    </a:srgbClr>
                  </a:outerShdw>
                </a:effectLst>
              </a:rPr>
              <a:t>据预处理</a:t>
            </a:r>
            <a:endParaRPr lang="zh-CN" altLang="en-US" sz="6000" b="1" i="1" dirty="0">
              <a:effectLst>
                <a:outerShdw blurRad="38100" dist="38100" dir="2700000" algn="tl">
                  <a:srgbClr val="000000">
                    <a:alpha val="43137"/>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1882" y="2998032"/>
            <a:ext cx="4332157" cy="1015663"/>
          </a:xfrm>
          <a:prstGeom prst="rect">
            <a:avLst/>
          </a:prstGeom>
          <a:noFill/>
        </p:spPr>
        <p:txBody>
          <a:bodyPr wrap="square" rtlCol="0">
            <a:spAutoFit/>
          </a:bodyPr>
          <a:lstStyle/>
          <a:p>
            <a:r>
              <a:rPr lang="en-US" altLang="zh-CN" sz="6000" b="1" i="1" dirty="0" smtClean="0">
                <a:effectLst>
                  <a:outerShdw blurRad="38100" dist="38100" dir="2700000" algn="tl">
                    <a:srgbClr val="000000">
                      <a:alpha val="43137"/>
                    </a:srgbClr>
                  </a:outerShdw>
                </a:effectLst>
              </a:rPr>
              <a:t>1. </a:t>
            </a:r>
            <a:r>
              <a:rPr lang="zh-CN" altLang="en-US" sz="6000" b="1" i="1" dirty="0" smtClean="0">
                <a:effectLst>
                  <a:outerShdw blurRad="38100" dist="38100" dir="2700000" algn="tl">
                    <a:srgbClr val="000000">
                      <a:alpha val="43137"/>
                    </a:srgbClr>
                  </a:outerShdw>
                </a:effectLst>
              </a:rPr>
              <a:t>环境配置</a:t>
            </a:r>
            <a:endParaRPr lang="zh-CN" altLang="en-US" sz="6000" b="1" i="1" dirty="0">
              <a:effectLst>
                <a:outerShdw blurRad="38100" dist="38100" dir="2700000" algn="tl">
                  <a:srgbClr val="000000">
                    <a:alpha val="43137"/>
                  </a:srgbClr>
                </a:outerShdw>
              </a:effectLst>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图片预处理</a:t>
            </a:r>
            <a:endParaRPr lang="zh-CN" altLang="en-US" sz="2800" dirty="0" smtClean="0"/>
          </a:p>
        </p:txBody>
      </p:sp>
      <p:sp>
        <p:nvSpPr>
          <p:cNvPr id="6" name="Rectangle 5"/>
          <p:cNvSpPr/>
          <p:nvPr/>
        </p:nvSpPr>
        <p:spPr>
          <a:xfrm>
            <a:off x="621779" y="1123221"/>
            <a:ext cx="6096000" cy="768350"/>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二值化</a:t>
            </a:r>
            <a:endParaRPr lang="en-US" altLang="zh-CN" sz="4400" b="1" dirty="0" smtClean="0">
              <a:latin typeface="Arial" panose="02080604020202020204" pitchFamily="34" charset="0"/>
            </a:endParaRPr>
          </a:p>
        </p:txBody>
      </p:sp>
      <p:pic>
        <p:nvPicPr>
          <p:cNvPr id="3" name="Picture 2"/>
          <p:cNvPicPr>
            <a:picLocks noChangeAspect="1"/>
          </p:cNvPicPr>
          <p:nvPr/>
        </p:nvPicPr>
        <p:blipFill>
          <a:blip r:embed="rId1"/>
          <a:stretch>
            <a:fillRect/>
          </a:stretch>
        </p:blipFill>
        <p:spPr>
          <a:xfrm>
            <a:off x="1172845" y="2650490"/>
            <a:ext cx="2959100" cy="1762125"/>
          </a:xfrm>
          <a:prstGeom prst="rect">
            <a:avLst/>
          </a:prstGeom>
        </p:spPr>
      </p:pic>
      <p:pic>
        <p:nvPicPr>
          <p:cNvPr id="4" name="Picture 3"/>
          <p:cNvPicPr>
            <a:picLocks noChangeAspect="1"/>
          </p:cNvPicPr>
          <p:nvPr/>
        </p:nvPicPr>
        <p:blipFill>
          <a:blip r:embed="rId2"/>
          <a:stretch>
            <a:fillRect/>
          </a:stretch>
        </p:blipFill>
        <p:spPr>
          <a:xfrm>
            <a:off x="5264785" y="3067050"/>
            <a:ext cx="4739640" cy="92900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图片预处理</a:t>
            </a:r>
            <a:endParaRPr lang="zh-CN" altLang="en-US" sz="2800" dirty="0" smtClean="0"/>
          </a:p>
        </p:txBody>
      </p:sp>
      <p:sp>
        <p:nvSpPr>
          <p:cNvPr id="6" name="Rectangle 5"/>
          <p:cNvSpPr/>
          <p:nvPr/>
        </p:nvSpPr>
        <p:spPr>
          <a:xfrm>
            <a:off x="621779" y="1123221"/>
            <a:ext cx="6096000" cy="768350"/>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图片裁剪</a:t>
            </a:r>
            <a:endParaRPr lang="en-US" altLang="zh-CN" sz="4400" b="1" dirty="0" smtClean="0">
              <a:latin typeface="Arial" panose="02080604020202020204" pitchFamily="34" charset="0"/>
            </a:endParaRPr>
          </a:p>
        </p:txBody>
      </p:sp>
      <p:pic>
        <p:nvPicPr>
          <p:cNvPr id="4" name="Picture 3"/>
          <p:cNvPicPr>
            <a:picLocks noChangeAspect="1"/>
          </p:cNvPicPr>
          <p:nvPr/>
        </p:nvPicPr>
        <p:blipFill>
          <a:blip r:embed="rId1"/>
          <a:stretch>
            <a:fillRect/>
          </a:stretch>
        </p:blipFill>
        <p:spPr>
          <a:xfrm>
            <a:off x="4015740" y="1123315"/>
            <a:ext cx="5274945" cy="471424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图片预处理</a:t>
            </a:r>
            <a:endParaRPr lang="zh-CN" altLang="en-US" sz="2800" dirty="0" smtClean="0"/>
          </a:p>
        </p:txBody>
      </p:sp>
      <p:sp>
        <p:nvSpPr>
          <p:cNvPr id="4" name="Rectangle 3"/>
          <p:cNvSpPr/>
          <p:nvPr/>
        </p:nvSpPr>
        <p:spPr>
          <a:xfrm>
            <a:off x="2353424" y="1586136"/>
            <a:ext cx="6096000" cy="3476625"/>
          </a:xfrm>
          <a:prstGeom prst="rect">
            <a:avLst/>
          </a:prstGeom>
        </p:spPr>
        <p:txBody>
          <a:bodyPr>
            <a:spAutoFit/>
          </a:bodyPr>
          <a:p>
            <a:pPr lvl="0" eaLnBrk="0" fontAlgn="base" hangingPunct="0">
              <a:spcBef>
                <a:spcPct val="0"/>
              </a:spcBef>
              <a:spcAft>
                <a:spcPct val="0"/>
              </a:spcAft>
            </a:pPr>
            <a:r>
              <a:rPr lang="en-US" sz="4400" b="1">
                <a:sym typeface="+mn-ea"/>
              </a:rPr>
              <a:t>归一化 标准化</a:t>
            </a:r>
            <a:endParaRPr lang="en-US" sz="4400" b="1">
              <a:sym typeface="+mn-ea"/>
            </a:endParaRPr>
          </a:p>
          <a:p>
            <a:pPr lvl="0" eaLnBrk="0" fontAlgn="base" hangingPunct="0">
              <a:spcBef>
                <a:spcPct val="0"/>
              </a:spcBef>
              <a:spcAft>
                <a:spcPct val="0"/>
              </a:spcAft>
            </a:pPr>
            <a:endParaRPr lang="en-US" sz="4400" b="1">
              <a:sym typeface="+mn-ea"/>
            </a:endParaRPr>
          </a:p>
          <a:p>
            <a:pPr lvl="0" eaLnBrk="0" fontAlgn="base" hangingPunct="0">
              <a:spcBef>
                <a:spcPct val="0"/>
              </a:spcBef>
              <a:spcAft>
                <a:spcPct val="0"/>
              </a:spcAft>
            </a:pPr>
            <a:r>
              <a:rPr lang="en-US" altLang="en-US" sz="4400" b="1">
                <a:sym typeface="+mn-ea"/>
              </a:rPr>
              <a:t>/255</a:t>
            </a:r>
            <a:endParaRPr lang="en-US" altLang="en-US" sz="4400" b="1">
              <a:sym typeface="+mn-ea"/>
            </a:endParaRPr>
          </a:p>
          <a:p>
            <a:pPr lvl="0" eaLnBrk="0" fontAlgn="base" hangingPunct="0">
              <a:spcBef>
                <a:spcPct val="0"/>
              </a:spcBef>
              <a:spcAft>
                <a:spcPct val="0"/>
              </a:spcAft>
            </a:pPr>
            <a:r>
              <a:rPr lang="en-US" altLang="en-US" sz="4400" b="1">
                <a:sym typeface="+mn-ea"/>
              </a:rPr>
              <a:t>/255 - 0.5</a:t>
            </a:r>
            <a:endParaRPr lang="en-US" altLang="en-US" sz="4400" b="1">
              <a:sym typeface="+mn-ea"/>
            </a:endParaRPr>
          </a:p>
          <a:p>
            <a:pPr lvl="0" eaLnBrk="0" fontAlgn="base" hangingPunct="0">
              <a:spcBef>
                <a:spcPct val="0"/>
              </a:spcBef>
              <a:spcAft>
                <a:spcPct val="0"/>
              </a:spcAft>
            </a:pPr>
            <a:r>
              <a:rPr lang="en-US" altLang="en-US" sz="4400" b="1">
                <a:sym typeface="+mn-ea"/>
              </a:rPr>
              <a:t>/127.5 - 1</a:t>
            </a:r>
            <a:endParaRPr lang="en-US" altLang="en-US" sz="4400" b="1">
              <a:sym typeface="+mn-ea"/>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图片预处理</a:t>
            </a:r>
            <a:endParaRPr lang="zh-CN" altLang="en-US" sz="2800" dirty="0" smtClean="0"/>
          </a:p>
        </p:txBody>
      </p:sp>
      <p:sp>
        <p:nvSpPr>
          <p:cNvPr id="4" name="Rectangle 3"/>
          <p:cNvSpPr/>
          <p:nvPr/>
        </p:nvSpPr>
        <p:spPr>
          <a:xfrm>
            <a:off x="826770" y="1312545"/>
            <a:ext cx="10261600" cy="2799715"/>
          </a:xfrm>
          <a:prstGeom prst="rect">
            <a:avLst/>
          </a:prstGeom>
        </p:spPr>
        <p:txBody>
          <a:bodyPr wrap="square">
            <a:spAutoFit/>
          </a:bodyPr>
          <a:p>
            <a:pPr lvl="0" eaLnBrk="0" fontAlgn="base" hangingPunct="0">
              <a:spcBef>
                <a:spcPct val="0"/>
              </a:spcBef>
              <a:spcAft>
                <a:spcPct val="0"/>
              </a:spcAft>
            </a:pPr>
            <a:r>
              <a:rPr lang="en-US" altLang="en-US" sz="4400" b="1">
                <a:sym typeface="+mn-ea"/>
              </a:rPr>
              <a:t>理解目前的图片预处理代码，尝试修改</a:t>
            </a:r>
            <a:endParaRPr lang="en-US" altLang="en-US" sz="4400" b="1">
              <a:sym typeface="+mn-ea"/>
            </a:endParaRPr>
          </a:p>
          <a:p>
            <a:pPr lvl="0" eaLnBrk="0" fontAlgn="base" hangingPunct="0">
              <a:spcBef>
                <a:spcPct val="0"/>
              </a:spcBef>
              <a:spcAft>
                <a:spcPct val="0"/>
              </a:spcAft>
            </a:pPr>
            <a:endParaRPr lang="en-US" altLang="en-US" sz="4400" b="1">
              <a:sym typeface="+mn-ea"/>
            </a:endParaRPr>
          </a:p>
          <a:p>
            <a:pPr lvl="0" eaLnBrk="0" fontAlgn="base" hangingPunct="0">
              <a:spcBef>
                <a:spcPct val="0"/>
              </a:spcBef>
              <a:spcAft>
                <a:spcPct val="0"/>
              </a:spcAft>
            </a:pPr>
            <a:r>
              <a:rPr lang="en-US" altLang="en-US" sz="4400" b="1">
                <a:sym typeface="+mn-ea"/>
              </a:rPr>
              <a:t>In Host-Part/process_img.py :(img[40:,:])/255.0-0.5</a:t>
            </a:r>
            <a:endParaRPr lang="en-US" altLang="en-US" sz="4400" b="1">
              <a:sym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26" y="3013023"/>
            <a:ext cx="5276539" cy="101473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5</a:t>
            </a:r>
            <a:r>
              <a:rPr lang="en-US" altLang="zh-CN" sz="6000" b="1" i="1" dirty="0" smtClean="0">
                <a:effectLst>
                  <a:outerShdw blurRad="38100" dist="38100" dir="2700000" algn="tl">
                    <a:srgbClr val="000000">
                      <a:alpha val="43137"/>
                    </a:srgbClr>
                  </a:outerShdw>
                </a:effectLst>
              </a:rPr>
              <a:t>. </a:t>
            </a:r>
            <a:r>
              <a:rPr lang="en-US" altLang="zh-CN" sz="6000" b="1" i="1" dirty="0">
                <a:effectLst>
                  <a:outerShdw blurRad="38100" dist="38100" dir="2700000" algn="tl">
                    <a:srgbClr val="000000">
                      <a:alpha val="43137"/>
                    </a:srgbClr>
                  </a:outerShdw>
                </a:effectLst>
              </a:rPr>
              <a:t>AI训练框架</a:t>
            </a:r>
            <a:endParaRPr lang="en-US" altLang="zh-CN" sz="6000" b="1" i="1" dirty="0">
              <a:effectLst>
                <a:outerShdw blurRad="38100" dist="38100" dir="2700000" algn="tl">
                  <a:srgbClr val="000000">
                    <a:alpha val="43137"/>
                  </a:srgbClr>
                </a:outerShdw>
              </a:effectLs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713105"/>
            <a:ext cx="10793095" cy="2122805"/>
          </a:xfrm>
          <a:prstGeom prst="rect">
            <a:avLst/>
          </a:prstGeom>
        </p:spPr>
        <p:txBody>
          <a:bodyPr wrap="square">
            <a:spAutoFit/>
          </a:bodyPr>
          <a:p>
            <a:pPr lvl="0" eaLnBrk="0" fontAlgn="base" hangingPunct="0">
              <a:spcBef>
                <a:spcPct val="0"/>
              </a:spcBef>
              <a:spcAft>
                <a:spcPct val="0"/>
              </a:spcAft>
            </a:pPr>
            <a:r>
              <a:rPr lang="en-US" altLang="en-US" sz="4400" b="1">
                <a:sym typeface="+mn-ea"/>
              </a:rPr>
              <a:t>TensorFlow是由Google Brain team./v开发的开源软件。它用于执行数值计算，也可用于机器学习。</a:t>
            </a:r>
            <a:endParaRPr lang="en-US" altLang="en-US" sz="4400" b="1">
              <a:sym typeface="+mn-ea"/>
            </a:endParaRPr>
          </a:p>
        </p:txBody>
      </p:sp>
      <p:pic>
        <p:nvPicPr>
          <p:cNvPr id="3" name="Picture 2"/>
          <p:cNvPicPr>
            <a:picLocks noChangeAspect="1"/>
          </p:cNvPicPr>
          <p:nvPr/>
        </p:nvPicPr>
        <p:blipFill>
          <a:blip r:embed="rId1"/>
          <a:stretch>
            <a:fillRect/>
          </a:stretch>
        </p:blipFill>
        <p:spPr>
          <a:xfrm>
            <a:off x="4474210" y="3316605"/>
            <a:ext cx="2573655" cy="2573655"/>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713105"/>
            <a:ext cx="10793095" cy="2122805"/>
          </a:xfrm>
          <a:prstGeom prst="rect">
            <a:avLst/>
          </a:prstGeom>
        </p:spPr>
        <p:txBody>
          <a:bodyPr wrap="square">
            <a:spAutoFit/>
          </a:bodyPr>
          <a:p>
            <a:pPr lvl="0" eaLnBrk="0" fontAlgn="base" hangingPunct="0">
              <a:spcBef>
                <a:spcPct val="0"/>
              </a:spcBef>
              <a:spcAft>
                <a:spcPct val="0"/>
              </a:spcAft>
            </a:pPr>
            <a:r>
              <a:rPr lang="en-US" altLang="en-US" sz="4400" b="1">
                <a:sym typeface="+mn-ea"/>
              </a:rPr>
              <a:t>PyTorch是美国互联网巨头Facebook在深度学习框架Torch的基础上使用Python重写的一个全新的深度学习框架</a:t>
            </a:r>
            <a:endParaRPr lang="en-US" altLang="en-US" sz="4400" b="1">
              <a:sym typeface="+mn-ea"/>
            </a:endParaRPr>
          </a:p>
        </p:txBody>
      </p:sp>
      <p:pic>
        <p:nvPicPr>
          <p:cNvPr id="6" name="Picture 5"/>
          <p:cNvPicPr>
            <a:picLocks noChangeAspect="1"/>
          </p:cNvPicPr>
          <p:nvPr/>
        </p:nvPicPr>
        <p:blipFill>
          <a:blip r:embed="rId1"/>
          <a:stretch>
            <a:fillRect/>
          </a:stretch>
        </p:blipFill>
        <p:spPr>
          <a:xfrm>
            <a:off x="2816225" y="3684905"/>
            <a:ext cx="4929505" cy="103060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819785" y="1793240"/>
            <a:ext cx="10553065" cy="2799715"/>
          </a:xfrm>
          <a:prstGeom prst="rect">
            <a:avLst/>
          </a:prstGeom>
        </p:spPr>
        <p:txBody>
          <a:bodyPr wrap="square">
            <a:spAutoFit/>
          </a:bodyPr>
          <a:p>
            <a:pPr lvl="0" eaLnBrk="0" fontAlgn="base" hangingPunct="0">
              <a:spcBef>
                <a:spcPct val="0"/>
              </a:spcBef>
              <a:spcAft>
                <a:spcPct val="0"/>
              </a:spcAft>
            </a:pPr>
            <a:r>
              <a:rPr lang="en-US" altLang="en-US" sz="4400" b="1">
                <a:sym typeface="+mn-ea"/>
              </a:rPr>
              <a:t>Caffe的全称应该是Convolutional Architecture for Fast Feature Embedding，它是一个清晰、高效的深度学习框架</a:t>
            </a:r>
            <a:endParaRPr lang="en-US" altLang="en-US" sz="4400" b="1">
              <a:sym typeface="+mn-ea"/>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1038860"/>
            <a:ext cx="10553065" cy="4154170"/>
          </a:xfrm>
          <a:prstGeom prst="rect">
            <a:avLst/>
          </a:prstGeom>
        </p:spPr>
        <p:txBody>
          <a:bodyPr wrap="square">
            <a:spAutoFit/>
          </a:bodyPr>
          <a:p>
            <a:pPr lvl="0" eaLnBrk="0" fontAlgn="base" hangingPunct="0">
              <a:spcBef>
                <a:spcPct val="0"/>
              </a:spcBef>
              <a:spcAft>
                <a:spcPct val="0"/>
              </a:spcAft>
            </a:pPr>
            <a:r>
              <a:rPr lang="en-US" altLang="en-US" sz="4400" b="1">
                <a:sym typeface="+mn-ea"/>
              </a:rPr>
              <a:t>Keras 是一个用 Python 编写的高级神经网络 API，它能够以 TensorFlow, CNTK, 或者 Theano 作为后端运行。Keras 的开发重点是支持快速的实验。能够以最小的时延把你的想法转换为实验结果，是做好研究的关键。</a:t>
            </a:r>
            <a:endParaRPr lang="en-US" altLang="en-US" sz="4400" b="1">
              <a:sym typeface="+mn-ea"/>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1038860"/>
            <a:ext cx="10553065" cy="1445260"/>
          </a:xfrm>
          <a:prstGeom prst="rect">
            <a:avLst/>
          </a:prstGeom>
        </p:spPr>
        <p:txBody>
          <a:bodyPr wrap="square">
            <a:spAutoFit/>
          </a:bodyPr>
          <a:p>
            <a:pPr lvl="0" eaLnBrk="0" fontAlgn="base" hangingPunct="0">
              <a:spcBef>
                <a:spcPct val="0"/>
              </a:spcBef>
              <a:spcAft>
                <a:spcPct val="0"/>
              </a:spcAft>
            </a:pPr>
            <a:r>
              <a:rPr lang="en-US" altLang="en-US" sz="4400" b="1">
                <a:sym typeface="+mn-ea"/>
              </a:rPr>
              <a:t>阅读代码Host-Part/train.py并查看Keras文档，理解End-to-End网络结构</a:t>
            </a:r>
            <a:endParaRPr lang="en-US" altLang="en-US" sz="4400" b="1">
              <a:sym typeface="+mn-ea"/>
            </a:endParaRPr>
          </a:p>
        </p:txBody>
      </p:sp>
      <p:pic>
        <p:nvPicPr>
          <p:cNvPr id="8" name="Picture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48740" y="2484120"/>
            <a:ext cx="9493885" cy="396240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smtClean="0"/>
              <a:t>Host</a:t>
            </a:r>
            <a:r>
              <a:rPr lang="zh-CN" altLang="en-US" sz="2800" dirty="0" smtClean="0"/>
              <a:t>环境搭建</a:t>
            </a:r>
            <a:endParaRPr lang="en-US" altLang="zh-CN" sz="2800" dirty="0"/>
          </a:p>
        </p:txBody>
      </p:sp>
      <p:sp>
        <p:nvSpPr>
          <p:cNvPr id="10" name="Rectangle 9"/>
          <p:cNvSpPr/>
          <p:nvPr/>
        </p:nvSpPr>
        <p:spPr>
          <a:xfrm>
            <a:off x="621665" y="713105"/>
            <a:ext cx="10797540" cy="6123940"/>
          </a:xfrm>
          <a:prstGeom prst="rect">
            <a:avLst/>
          </a:prstGeom>
        </p:spPr>
        <p:txBody>
          <a:bodyPr wrap="square">
            <a:spAutoFit/>
          </a:bodyPr>
          <a:lstStyle/>
          <a:p>
            <a:r>
              <a:rPr lang="zh-CN" altLang="en-US" sz="2800" b="1" dirty="0">
                <a:solidFill>
                  <a:srgbClr val="24292E"/>
                </a:solidFill>
                <a:latin typeface="-apple-system"/>
              </a:rPr>
              <a:t>基</a:t>
            </a:r>
            <a:r>
              <a:rPr lang="zh-CN" altLang="en-US" sz="2800" b="1" dirty="0" smtClean="0">
                <a:solidFill>
                  <a:srgbClr val="24292E"/>
                </a:solidFill>
                <a:latin typeface="-apple-system"/>
              </a:rPr>
              <a:t>础运行环境：</a:t>
            </a:r>
            <a:endParaRPr lang="en-US" altLang="zh-CN" sz="2800" b="1" dirty="0" smtClean="0">
              <a:solidFill>
                <a:srgbClr val="24292E"/>
              </a:solidFill>
              <a:latin typeface="-apple-system"/>
            </a:endParaRPr>
          </a:p>
          <a:p>
            <a:r>
              <a:rPr lang="en-US" altLang="zh-CN" sz="2800" b="1" i="0" dirty="0" smtClean="0">
                <a:solidFill>
                  <a:srgbClr val="24292E"/>
                </a:solidFill>
                <a:effectLst/>
                <a:latin typeface="-apple-system"/>
              </a:rPr>
              <a:t>Ubuntu16.04</a:t>
            </a:r>
            <a:endParaRPr lang="en-US" altLang="zh-CN" sz="2800" b="1" i="0" dirty="0" smtClean="0">
              <a:solidFill>
                <a:srgbClr val="24292E"/>
              </a:solidFill>
              <a:effectLst/>
              <a:latin typeface="-apple-system"/>
            </a:endParaRPr>
          </a:p>
          <a:p>
            <a:r>
              <a:rPr lang="en-US" altLang="zh-CN" sz="2800" b="1" dirty="0" smtClean="0">
                <a:solidFill>
                  <a:srgbClr val="24292E"/>
                </a:solidFill>
                <a:latin typeface="-apple-system"/>
              </a:rPr>
              <a:t>Python3</a:t>
            </a:r>
            <a:endParaRPr lang="en-US" altLang="zh-CN" sz="2800" b="1" dirty="0" smtClean="0">
              <a:solidFill>
                <a:srgbClr val="24292E"/>
              </a:solidFill>
              <a:latin typeface="-apple-system"/>
            </a:endParaRPr>
          </a:p>
          <a:p>
            <a:endParaRPr lang="en-US" altLang="zh-CN" sz="2800" b="1" i="0" dirty="0" smtClean="0">
              <a:solidFill>
                <a:srgbClr val="24292E"/>
              </a:solidFill>
              <a:effectLst/>
              <a:latin typeface="-apple-system"/>
            </a:endParaRPr>
          </a:p>
          <a:p>
            <a:r>
              <a:rPr lang="zh-CN" altLang="en-US" sz="2800" b="1" dirty="0">
                <a:solidFill>
                  <a:srgbClr val="24292E"/>
                </a:solidFill>
                <a:latin typeface="-apple-system"/>
              </a:rPr>
              <a:t>需</a:t>
            </a:r>
            <a:r>
              <a:rPr lang="zh-CN" altLang="en-US" sz="2800" b="1" dirty="0" smtClean="0">
                <a:solidFill>
                  <a:srgbClr val="24292E"/>
                </a:solidFill>
                <a:latin typeface="-apple-system"/>
              </a:rPr>
              <a:t>要安装</a:t>
            </a:r>
            <a:r>
              <a:rPr lang="zh-CN" altLang="en-US" sz="2800" b="1" i="0" dirty="0" smtClean="0">
                <a:solidFill>
                  <a:srgbClr val="24292E"/>
                </a:solidFill>
                <a:effectLst/>
                <a:latin typeface="-apple-system"/>
              </a:rPr>
              <a:t>：</a:t>
            </a:r>
            <a:endParaRPr lang="zh-CN" altLang="en-US" sz="2800" b="1" i="0" dirty="0" smtClean="0">
              <a:solidFill>
                <a:srgbClr val="24292E"/>
              </a:solidFill>
              <a:effectLst/>
              <a:latin typeface="-apple-system"/>
            </a:endParaRPr>
          </a:p>
          <a:p>
            <a:r>
              <a:rPr lang="en-US" altLang="zh-CN" sz="2800" b="1" i="0" dirty="0" smtClean="0">
                <a:solidFill>
                  <a:srgbClr val="24292E"/>
                </a:solidFill>
                <a:effectLst/>
                <a:latin typeface="-apple-system"/>
              </a:rPr>
              <a:t>Dnndk3.0-Host</a:t>
            </a:r>
            <a:endParaRPr lang="en-US" altLang="zh-CN" sz="2800" b="1" i="0" dirty="0" smtClean="0">
              <a:solidFill>
                <a:srgbClr val="24292E"/>
              </a:solidFill>
              <a:effectLst/>
              <a:latin typeface="-apple-system"/>
            </a:endParaRPr>
          </a:p>
          <a:p>
            <a:r>
              <a:rPr lang="en-US" altLang="zh-CN" sz="2800" b="1" dirty="0" smtClean="0">
                <a:solidFill>
                  <a:srgbClr val="24292E"/>
                </a:solidFill>
                <a:latin typeface="-apple-system"/>
              </a:rPr>
              <a:t>Anaconda(</a:t>
            </a:r>
            <a:r>
              <a:rPr lang="zh-CN" altLang="en-US" sz="2800" b="1" dirty="0" smtClean="0">
                <a:solidFill>
                  <a:srgbClr val="24292E"/>
                </a:solidFill>
                <a:latin typeface="-apple-system"/>
              </a:rPr>
              <a:t>可选</a:t>
            </a:r>
            <a:r>
              <a:rPr lang="en-US" altLang="zh-CN" sz="2800" b="1" dirty="0" smtClean="0">
                <a:solidFill>
                  <a:srgbClr val="24292E"/>
                </a:solidFill>
                <a:latin typeface="-apple-system"/>
              </a:rPr>
              <a:t>)</a:t>
            </a:r>
            <a:endParaRPr lang="en-US" altLang="zh-CN" sz="2800" b="1" dirty="0" smtClean="0">
              <a:solidFill>
                <a:srgbClr val="24292E"/>
              </a:solidFill>
              <a:latin typeface="-apple-system"/>
            </a:endParaRPr>
          </a:p>
          <a:p>
            <a:r>
              <a:rPr lang="en-US" altLang="zh-CN" sz="2800" b="1" i="0" dirty="0" smtClean="0">
                <a:solidFill>
                  <a:srgbClr val="24292E"/>
                </a:solidFill>
                <a:effectLst/>
                <a:latin typeface="-apple-system"/>
              </a:rPr>
              <a:t>Pip</a:t>
            </a:r>
            <a:endParaRPr lang="en-US" altLang="zh-CN" sz="2800" b="1" i="0" dirty="0" smtClean="0">
              <a:solidFill>
                <a:srgbClr val="24292E"/>
              </a:solidFill>
              <a:effectLst/>
              <a:latin typeface="-apple-system"/>
            </a:endParaRPr>
          </a:p>
          <a:p>
            <a:r>
              <a:rPr lang="en-US" altLang="zh-CN" sz="2800" b="1" i="0" dirty="0" err="1" smtClean="0">
                <a:solidFill>
                  <a:srgbClr val="24292E"/>
                </a:solidFill>
                <a:effectLst/>
                <a:latin typeface="-apple-system"/>
              </a:rPr>
              <a:t>Keras</a:t>
            </a:r>
            <a:endParaRPr lang="en-US" altLang="zh-CN" sz="2800" b="1" i="0" dirty="0" smtClean="0">
              <a:solidFill>
                <a:srgbClr val="24292E"/>
              </a:solidFill>
              <a:effectLst/>
              <a:latin typeface="-apple-system"/>
            </a:endParaRPr>
          </a:p>
          <a:p>
            <a:endParaRPr lang="en-US" altLang="zh-CN" sz="2800" b="1" dirty="0">
              <a:solidFill>
                <a:srgbClr val="24292E"/>
              </a:solidFill>
              <a:latin typeface="-apple-system"/>
            </a:endParaRPr>
          </a:p>
          <a:p>
            <a:r>
              <a:rPr lang="zh-CN" altLang="en-US" sz="2800" b="1" i="0" dirty="0" smtClean="0">
                <a:solidFill>
                  <a:srgbClr val="24292E"/>
                </a:solidFill>
                <a:effectLst/>
                <a:latin typeface="-apple-system"/>
              </a:rPr>
              <a:t>安装成功测试：</a:t>
            </a:r>
            <a:endParaRPr lang="en-US" altLang="zh-CN" sz="2800" b="1" i="0" dirty="0" smtClean="0">
              <a:solidFill>
                <a:srgbClr val="24292E"/>
              </a:solidFill>
              <a:effectLst/>
              <a:latin typeface="-apple-system"/>
            </a:endParaRPr>
          </a:p>
          <a:p>
            <a:r>
              <a:rPr lang="zh-CN" altLang="en-US" sz="2800" b="1" dirty="0" smtClean="0">
                <a:solidFill>
                  <a:srgbClr val="24292E"/>
                </a:solidFill>
                <a:latin typeface="-apple-system"/>
              </a:rPr>
              <a:t>成功运行</a:t>
            </a:r>
            <a:r>
              <a:rPr lang="en-US" altLang="zh-CN" sz="2800" b="1" dirty="0" err="1" smtClean="0">
                <a:solidFill>
                  <a:srgbClr val="24292E"/>
                </a:solidFill>
                <a:latin typeface="-apple-system"/>
              </a:rPr>
              <a:t>decent_q</a:t>
            </a:r>
            <a:r>
              <a:rPr lang="en-US" altLang="zh-CN" sz="2800" b="1" dirty="0" smtClean="0">
                <a:solidFill>
                  <a:srgbClr val="24292E"/>
                </a:solidFill>
                <a:latin typeface="-apple-system"/>
              </a:rPr>
              <a:t>, </a:t>
            </a:r>
            <a:r>
              <a:rPr lang="en-US" altLang="zh-CN" sz="2800" b="1" dirty="0" err="1" smtClean="0">
                <a:solidFill>
                  <a:srgbClr val="24292E"/>
                </a:solidFill>
                <a:latin typeface="-apple-system"/>
              </a:rPr>
              <a:t>dnnc</a:t>
            </a:r>
            <a:r>
              <a:rPr lang="zh-CN" altLang="en-US" sz="2800" b="1" dirty="0" smtClean="0">
                <a:solidFill>
                  <a:srgbClr val="24292E"/>
                </a:solidFill>
                <a:latin typeface="-apple-system"/>
              </a:rPr>
              <a:t>命令</a:t>
            </a:r>
            <a:endParaRPr lang="zh-CN" altLang="en-US" sz="2800" b="1" dirty="0" smtClean="0">
              <a:solidFill>
                <a:srgbClr val="24292E"/>
              </a:solidFill>
              <a:latin typeface="-apple-system"/>
            </a:endParaRPr>
          </a:p>
          <a:p>
            <a:endParaRPr lang="en-US" altLang="zh-CN" sz="2800" b="1" i="0" dirty="0">
              <a:solidFill>
                <a:srgbClr val="24292E"/>
              </a:solidFill>
              <a:effectLst/>
              <a:latin typeface="-apple-system"/>
            </a:endParaRPr>
          </a:p>
          <a:p>
            <a:endParaRPr lang="en-US" altLang="en-US" sz="2800" b="1" i="0" dirty="0">
              <a:solidFill>
                <a:srgbClr val="24292E"/>
              </a:solidFill>
              <a:effectLst/>
              <a:latin typeface="-apple-system"/>
            </a:endParaRPr>
          </a:p>
        </p:txBody>
      </p:sp>
      <p:sp>
        <p:nvSpPr>
          <p:cNvPr id="3" name="Text Box 2"/>
          <p:cNvSpPr txBox="1"/>
          <p:nvPr/>
        </p:nvSpPr>
        <p:spPr>
          <a:xfrm>
            <a:off x="6607810" y="5235575"/>
            <a:ext cx="5470525" cy="645160"/>
          </a:xfrm>
          <a:prstGeom prst="rect">
            <a:avLst/>
          </a:prstGeom>
          <a:noFill/>
        </p:spPr>
        <p:txBody>
          <a:bodyPr wrap="square" rtlCol="0" anchor="t">
            <a:spAutoFit/>
          </a:bodyPr>
          <a:p>
            <a:r>
              <a:rPr lang="en-US" altLang="en-US" b="1" dirty="0">
                <a:solidFill>
                  <a:srgbClr val="24292E"/>
                </a:solidFill>
                <a:effectLst/>
                <a:latin typeface="-apple-system"/>
                <a:sym typeface="+mn-ea"/>
              </a:rPr>
              <a:t>链接：</a:t>
            </a:r>
            <a:r>
              <a:rPr lang="zh-CN" altLang="en-US" b="1" dirty="0" smtClean="0">
                <a:solidFill>
                  <a:srgbClr val="24292E"/>
                </a:solidFill>
                <a:effectLst/>
                <a:latin typeface="-apple-system"/>
                <a:sym typeface="+mn-ea"/>
              </a:rPr>
              <a:t>https://github.com/wutianze/dnndk-pynqz2/blob/master/build-host-dnndk.md</a:t>
            </a:r>
            <a:endParaRPr lang="en-U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2706370"/>
            <a:ext cx="10553065" cy="1445260"/>
          </a:xfrm>
          <a:prstGeom prst="rect">
            <a:avLst/>
          </a:prstGeom>
        </p:spPr>
        <p:txBody>
          <a:bodyPr wrap="square">
            <a:spAutoFit/>
          </a:bodyPr>
          <a:p>
            <a:pPr lvl="0" eaLnBrk="0" fontAlgn="base" hangingPunct="0">
              <a:spcBef>
                <a:spcPct val="0"/>
              </a:spcBef>
              <a:spcAft>
                <a:spcPct val="0"/>
              </a:spcAft>
            </a:pPr>
            <a:r>
              <a:rPr lang="en-US" altLang="en-US" sz="4400" b="1">
                <a:sym typeface="+mn-ea"/>
              </a:rPr>
              <a:t>设置输入数据目录并开始训练，理解打印参数的意义</a:t>
            </a:r>
            <a:endParaRPr lang="en-US" altLang="en-US" sz="4400" b="1">
              <a:sym typeface="+mn-ea"/>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zh-CN" altLang="en-US" sz="2800" dirty="0" smtClean="0"/>
              <a:t>AI训练框架</a:t>
            </a:r>
            <a:endParaRPr lang="zh-CN" altLang="en-US" sz="2800" dirty="0" smtClean="0"/>
          </a:p>
        </p:txBody>
      </p:sp>
      <p:sp>
        <p:nvSpPr>
          <p:cNvPr id="4" name="Rectangle 3"/>
          <p:cNvSpPr/>
          <p:nvPr/>
        </p:nvSpPr>
        <p:spPr>
          <a:xfrm>
            <a:off x="621665" y="2706370"/>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将保存的.h5文件转化为.pb文件</a:t>
            </a:r>
            <a:endParaRPr lang="en-US" altLang="en-US" sz="4400" b="1">
              <a:sym typeface="+mn-ea"/>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26" y="3013023"/>
            <a:ext cx="5276539" cy="101473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6</a:t>
            </a:r>
            <a:r>
              <a:rPr lang="en-US" altLang="zh-CN" sz="6000" b="1" i="1" dirty="0" smtClean="0">
                <a:effectLst>
                  <a:outerShdw blurRad="38100" dist="38100" dir="2700000" algn="tl">
                    <a:srgbClr val="000000">
                      <a:alpha val="43137"/>
                    </a:srgbClr>
                  </a:outerShdw>
                </a:effectLst>
              </a:rPr>
              <a:t>. </a:t>
            </a:r>
            <a:r>
              <a:rPr lang="en-US" altLang="en-US" sz="6000" b="1" i="1" dirty="0">
                <a:effectLst>
                  <a:outerShdw blurRad="38100" dist="38100" dir="2700000" algn="tl">
                    <a:srgbClr val="000000">
                      <a:alpha val="43137"/>
                    </a:srgbClr>
                  </a:outerShdw>
                </a:effectLst>
              </a:rPr>
              <a:t>DNNDK</a:t>
            </a:r>
            <a:endParaRPr lang="en-US" altLang="en-US" sz="6000" b="1" i="1" dirty="0">
              <a:effectLst>
                <a:outerShdw blurRad="38100" dist="38100" dir="2700000" algn="tl">
                  <a:srgbClr val="000000">
                    <a:alpha val="43137"/>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zh-CN" altLang="en-US" sz="2800" dirty="0" smtClean="0"/>
              <a:t>DNNDK组成</a:t>
            </a:r>
            <a:endParaRPr lang="zh-CN" altLang="en-US" sz="2800" dirty="0" smtClean="0"/>
          </a:p>
        </p:txBody>
      </p:sp>
      <p:pic>
        <p:nvPicPr>
          <p:cNvPr id="3" name="Picture 2"/>
          <p:cNvPicPr>
            <a:picLocks noChangeAspect="1"/>
          </p:cNvPicPr>
          <p:nvPr/>
        </p:nvPicPr>
        <p:blipFill>
          <a:blip r:embed="rId1"/>
          <a:stretch>
            <a:fillRect/>
          </a:stretch>
        </p:blipFill>
        <p:spPr>
          <a:xfrm>
            <a:off x="3922395" y="193040"/>
            <a:ext cx="4692650" cy="6019165"/>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zh-CN" altLang="en-US" sz="2800" dirty="0" smtClean="0"/>
              <a:t>DECENT工具</a:t>
            </a:r>
            <a:endParaRPr lang="zh-CN" altLang="en-US" sz="2800" dirty="0" smtClean="0"/>
          </a:p>
        </p:txBody>
      </p:sp>
      <p:sp>
        <p:nvSpPr>
          <p:cNvPr id="4" name="Rectangle 3"/>
          <p:cNvSpPr/>
          <p:nvPr/>
        </p:nvSpPr>
        <p:spPr>
          <a:xfrm>
            <a:off x="621665" y="1111885"/>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模型压缩</a:t>
            </a:r>
            <a:endParaRPr lang="en-US" altLang="en-US" sz="4400" b="1">
              <a:sym typeface="+mn-ea"/>
            </a:endParaRPr>
          </a:p>
        </p:txBody>
      </p:sp>
      <p:pic>
        <p:nvPicPr>
          <p:cNvPr id="5" name="Picture 4"/>
          <p:cNvPicPr>
            <a:picLocks noChangeAspect="1"/>
          </p:cNvPicPr>
          <p:nvPr/>
        </p:nvPicPr>
        <p:blipFill>
          <a:blip r:embed="rId1"/>
          <a:stretch>
            <a:fillRect/>
          </a:stretch>
        </p:blipFill>
        <p:spPr>
          <a:xfrm>
            <a:off x="586105" y="2416175"/>
            <a:ext cx="10588625" cy="3089275"/>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zh-CN" altLang="en-US" sz="2800" dirty="0" smtClean="0"/>
              <a:t>DECENT工具</a:t>
            </a:r>
            <a:endParaRPr lang="zh-CN" altLang="en-US" sz="2800" dirty="0" smtClean="0"/>
          </a:p>
        </p:txBody>
      </p:sp>
      <p:sp>
        <p:nvSpPr>
          <p:cNvPr id="4" name="Rectangle 3"/>
          <p:cNvSpPr/>
          <p:nvPr/>
        </p:nvSpPr>
        <p:spPr>
          <a:xfrm>
            <a:off x="621665" y="1111885"/>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模型编译</a:t>
            </a:r>
            <a:endParaRPr lang="en-US" altLang="en-US" sz="4400" b="1">
              <a:sym typeface="+mn-ea"/>
            </a:endParaRPr>
          </a:p>
        </p:txBody>
      </p:sp>
      <p:pic>
        <p:nvPicPr>
          <p:cNvPr id="3" name="Picture 2"/>
          <p:cNvPicPr>
            <a:picLocks noChangeAspect="1"/>
          </p:cNvPicPr>
          <p:nvPr/>
        </p:nvPicPr>
        <p:blipFill>
          <a:blip r:embed="rId1"/>
          <a:stretch>
            <a:fillRect/>
          </a:stretch>
        </p:blipFill>
        <p:spPr>
          <a:xfrm>
            <a:off x="461645" y="2346325"/>
            <a:ext cx="11268075" cy="2867025"/>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2706370"/>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在Host端完成压缩和编译</a:t>
            </a:r>
            <a:endParaRPr lang="en-US" altLang="en-US" sz="4400" b="1">
              <a:sym typeface="+mn-ea"/>
            </a:endParaRPr>
          </a:p>
        </p:txBody>
      </p:sp>
      <p:sp>
        <p:nvSpPr>
          <p:cNvPr id="3" name="Text Box 2"/>
          <p:cNvSpPr txBox="1"/>
          <p:nvPr/>
        </p:nvSpPr>
        <p:spPr>
          <a:xfrm>
            <a:off x="7611110" y="4654550"/>
            <a:ext cx="4403090" cy="1476375"/>
          </a:xfrm>
          <a:prstGeom prst="rect">
            <a:avLst/>
          </a:prstGeom>
          <a:noFill/>
        </p:spPr>
        <p:txBody>
          <a:bodyPr wrap="square" rtlCol="0" anchor="t">
            <a:spAutoFit/>
          </a:bodyPr>
          <a:p>
            <a:r>
              <a:rPr lang="en-US" altLang="en-US"/>
              <a:t>链接：</a:t>
            </a:r>
            <a:endParaRPr lang="en-US"/>
          </a:p>
          <a:p>
            <a:r>
              <a:rPr lang="en-US"/>
              <a:t>https://github.com/wutianze/pynq_car/blob/master/Pynq-Z2_AD_Car/pynq-guide/run_guide.md</a:t>
            </a: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82521" y="2684093"/>
            <a:ext cx="5276539" cy="193802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7</a:t>
            </a:r>
            <a:r>
              <a:rPr lang="en-US" altLang="zh-CN" sz="6000" b="1" i="1" dirty="0" smtClean="0">
                <a:effectLst>
                  <a:outerShdw blurRad="38100" dist="38100" dir="2700000" algn="tl">
                    <a:srgbClr val="000000">
                      <a:alpha val="43137"/>
                    </a:srgbClr>
                  </a:outerShdw>
                </a:effectLst>
              </a:rPr>
              <a:t>. </a:t>
            </a:r>
            <a:r>
              <a:rPr lang="en-US" altLang="en-US" sz="6000" b="1" i="1" dirty="0">
                <a:effectLst>
                  <a:outerShdw blurRad="38100" dist="38100" dir="2700000" algn="tl">
                    <a:srgbClr val="000000">
                      <a:alpha val="43137"/>
                    </a:srgbClr>
                  </a:outerShdw>
                </a:effectLst>
              </a:rPr>
              <a:t>DNNDK with C++ </a:t>
            </a:r>
            <a:endParaRPr lang="en-US" altLang="en-US" sz="6000" b="1" i="1" dirty="0">
              <a:effectLst>
                <a:outerShdw blurRad="38100" dist="38100" dir="2700000" algn="tl">
                  <a:srgbClr val="000000">
                    <a:alpha val="43137"/>
                  </a:srgbClr>
                </a:outerShdw>
              </a:effectLst>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695960"/>
            <a:ext cx="10553065" cy="4831080"/>
          </a:xfrm>
          <a:prstGeom prst="rect">
            <a:avLst/>
          </a:prstGeom>
        </p:spPr>
        <p:txBody>
          <a:bodyPr wrap="square">
            <a:spAutoFit/>
          </a:bodyPr>
          <a:p>
            <a:pPr lvl="0" eaLnBrk="0" fontAlgn="base" hangingPunct="0">
              <a:spcBef>
                <a:spcPct val="0"/>
              </a:spcBef>
              <a:spcAft>
                <a:spcPct val="0"/>
              </a:spcAft>
            </a:pPr>
            <a:r>
              <a:rPr lang="en-US" altLang="en-US" sz="4400" b="1">
                <a:sym typeface="+mn-ea"/>
              </a:rPr>
              <a:t>Kernel: 平台上部署的一个深度学习网络模型的实体</a:t>
            </a:r>
            <a:endParaRPr lang="en-US" altLang="en-US" sz="4400" b="1">
              <a:sym typeface="+mn-ea"/>
            </a:endParaRPr>
          </a:p>
          <a:p>
            <a:pPr lvl="0" eaLnBrk="0" fontAlgn="base" hangingPunct="0">
              <a:spcBef>
                <a:spcPct val="0"/>
              </a:spcBef>
              <a:spcAft>
                <a:spcPct val="0"/>
              </a:spcAft>
            </a:pPr>
            <a:r>
              <a:rPr lang="en-US" altLang="en-US" sz="4400" b="1">
                <a:sym typeface="+mn-ea"/>
              </a:rPr>
              <a:t>Task: DPU Kernel的一个运行实例</a:t>
            </a:r>
            <a:endParaRPr lang="en-US" altLang="en-US" sz="4400" b="1">
              <a:sym typeface="+mn-ea"/>
            </a:endParaRPr>
          </a:p>
          <a:p>
            <a:pPr lvl="0" eaLnBrk="0" fontAlgn="base" hangingPunct="0">
              <a:spcBef>
                <a:spcPct val="0"/>
              </a:spcBef>
              <a:spcAft>
                <a:spcPct val="0"/>
              </a:spcAft>
            </a:pPr>
            <a:r>
              <a:rPr lang="en-US" altLang="en-US" sz="4400" b="1">
                <a:sym typeface="+mn-ea"/>
              </a:rPr>
              <a:t>Node: DPU上运行网络模型的一个组成部分</a:t>
            </a:r>
            <a:endParaRPr lang="en-US" altLang="en-US" sz="4400" b="1">
              <a:sym typeface="+mn-ea"/>
            </a:endParaRPr>
          </a:p>
          <a:p>
            <a:pPr lvl="0" eaLnBrk="0" fontAlgn="base" hangingPunct="0">
              <a:spcBef>
                <a:spcPct val="0"/>
              </a:spcBef>
              <a:spcAft>
                <a:spcPct val="0"/>
              </a:spcAft>
            </a:pPr>
            <a:r>
              <a:rPr lang="en-US" altLang="en-US" sz="4400" b="1">
                <a:sym typeface="+mn-ea"/>
              </a:rPr>
              <a:t>Tensor: 多维数据的集合 ，用来存储网络在运行过程中的数据信息</a:t>
            </a:r>
            <a:endParaRPr lang="en-US" altLang="en-US" sz="4400" b="1">
              <a:sym typeface="+mn-ea"/>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695960"/>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混合编译</a:t>
            </a:r>
            <a:endParaRPr lang="en-US" altLang="en-US" sz="4400" b="1">
              <a:sym typeface="+mn-ea"/>
            </a:endParaRPr>
          </a:p>
        </p:txBody>
      </p:sp>
      <p:pic>
        <p:nvPicPr>
          <p:cNvPr id="3" name="Picture 2"/>
          <p:cNvPicPr>
            <a:picLocks noChangeAspect="1"/>
          </p:cNvPicPr>
          <p:nvPr/>
        </p:nvPicPr>
        <p:blipFill>
          <a:blip r:embed="rId1"/>
          <a:stretch>
            <a:fillRect/>
          </a:stretch>
        </p:blipFill>
        <p:spPr>
          <a:xfrm>
            <a:off x="1027430" y="1644015"/>
            <a:ext cx="10241280" cy="451104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zh-CN" sz="2800" dirty="0" err="1" smtClean="0"/>
              <a:t>Pynq</a:t>
            </a:r>
            <a:r>
              <a:rPr lang="zh-CN" altLang="en-US" sz="2800" dirty="0" smtClean="0"/>
              <a:t>环境搭建</a:t>
            </a:r>
            <a:endParaRPr lang="en-US" altLang="zh-CN" sz="2800" dirty="0"/>
          </a:p>
        </p:txBody>
      </p:sp>
      <p:sp>
        <p:nvSpPr>
          <p:cNvPr id="10" name="Rectangle 9"/>
          <p:cNvSpPr/>
          <p:nvPr/>
        </p:nvSpPr>
        <p:spPr>
          <a:xfrm>
            <a:off x="2875316" y="2047355"/>
            <a:ext cx="6096000" cy="2677656"/>
          </a:xfrm>
          <a:prstGeom prst="rect">
            <a:avLst/>
          </a:prstGeom>
        </p:spPr>
        <p:txBody>
          <a:bodyPr>
            <a:spAutoFit/>
          </a:bodyPr>
          <a:lstStyle/>
          <a:p>
            <a:r>
              <a:rPr lang="zh-CN" altLang="en-US" sz="2800" b="1" dirty="0">
                <a:solidFill>
                  <a:srgbClr val="24292E"/>
                </a:solidFill>
                <a:latin typeface="-apple-system"/>
              </a:rPr>
              <a:t>基</a:t>
            </a:r>
            <a:r>
              <a:rPr lang="zh-CN" altLang="en-US" sz="2800" b="1" dirty="0" smtClean="0">
                <a:solidFill>
                  <a:srgbClr val="24292E"/>
                </a:solidFill>
                <a:latin typeface="-apple-system"/>
              </a:rPr>
              <a:t>础运行环境：</a:t>
            </a:r>
            <a:endParaRPr lang="en-US" altLang="zh-CN" sz="2800" b="1" dirty="0" smtClean="0">
              <a:solidFill>
                <a:srgbClr val="24292E"/>
              </a:solidFill>
              <a:latin typeface="-apple-system"/>
            </a:endParaRPr>
          </a:p>
          <a:p>
            <a:r>
              <a:rPr lang="zh-CN" altLang="en-US" sz="2800" b="1" dirty="0">
                <a:solidFill>
                  <a:srgbClr val="24292E"/>
                </a:solidFill>
                <a:latin typeface="-apple-system"/>
              </a:rPr>
              <a:t>定</a:t>
            </a:r>
            <a:r>
              <a:rPr lang="zh-CN" altLang="en-US" sz="2800" b="1" dirty="0" smtClean="0">
                <a:solidFill>
                  <a:srgbClr val="24292E"/>
                </a:solidFill>
                <a:latin typeface="-apple-system"/>
              </a:rPr>
              <a:t>制的</a:t>
            </a:r>
            <a:r>
              <a:rPr lang="en-US" altLang="zh-CN" sz="2800" b="1" dirty="0" smtClean="0">
                <a:solidFill>
                  <a:srgbClr val="24292E"/>
                </a:solidFill>
                <a:latin typeface="-apple-system"/>
              </a:rPr>
              <a:t>Pynq-Z2 DPU</a:t>
            </a:r>
            <a:r>
              <a:rPr lang="zh-CN" altLang="en-US" sz="2800" b="1" dirty="0" smtClean="0">
                <a:solidFill>
                  <a:srgbClr val="24292E"/>
                </a:solidFill>
                <a:latin typeface="-apple-system"/>
              </a:rPr>
              <a:t>镜像系统</a:t>
            </a:r>
            <a:endParaRPr lang="en-US" altLang="zh-CN" sz="2800" b="1" dirty="0" smtClean="0">
              <a:solidFill>
                <a:srgbClr val="24292E"/>
              </a:solidFill>
              <a:latin typeface="-apple-system"/>
            </a:endParaRPr>
          </a:p>
          <a:p>
            <a:endParaRPr lang="en-US" altLang="zh-CN" sz="2800" b="1" i="0" dirty="0" smtClean="0">
              <a:solidFill>
                <a:srgbClr val="24292E"/>
              </a:solidFill>
              <a:effectLst/>
              <a:latin typeface="-apple-system"/>
            </a:endParaRPr>
          </a:p>
          <a:p>
            <a:r>
              <a:rPr lang="zh-CN" altLang="en-US" sz="2800" b="1" dirty="0">
                <a:solidFill>
                  <a:srgbClr val="24292E"/>
                </a:solidFill>
                <a:latin typeface="-apple-system"/>
              </a:rPr>
              <a:t>需</a:t>
            </a:r>
            <a:r>
              <a:rPr lang="zh-CN" altLang="en-US" sz="2800" b="1" dirty="0" smtClean="0">
                <a:solidFill>
                  <a:srgbClr val="24292E"/>
                </a:solidFill>
                <a:latin typeface="-apple-system"/>
              </a:rPr>
              <a:t>要安装</a:t>
            </a:r>
            <a:r>
              <a:rPr lang="zh-CN" altLang="en-US" sz="2800" b="1" i="0" dirty="0" smtClean="0">
                <a:solidFill>
                  <a:srgbClr val="24292E"/>
                </a:solidFill>
                <a:effectLst/>
                <a:latin typeface="-apple-system"/>
              </a:rPr>
              <a:t>：</a:t>
            </a:r>
            <a:endParaRPr lang="en-US" altLang="zh-CN" sz="2800" b="1" i="0" dirty="0" smtClean="0">
              <a:solidFill>
                <a:srgbClr val="24292E"/>
              </a:solidFill>
              <a:effectLst/>
              <a:latin typeface="-apple-system"/>
            </a:endParaRPr>
          </a:p>
          <a:p>
            <a:r>
              <a:rPr lang="en-US" altLang="zh-CN" sz="2800" b="1" i="0" dirty="0" smtClean="0">
                <a:solidFill>
                  <a:srgbClr val="24292E"/>
                </a:solidFill>
                <a:effectLst/>
                <a:latin typeface="-apple-system"/>
              </a:rPr>
              <a:t>Dnndk3.0-Pynq</a:t>
            </a:r>
            <a:endParaRPr lang="en-US" altLang="zh-CN" sz="2800" b="1" i="0" dirty="0" smtClean="0">
              <a:solidFill>
                <a:srgbClr val="24292E"/>
              </a:solidFill>
              <a:effectLst/>
              <a:latin typeface="-apple-system"/>
            </a:endParaRPr>
          </a:p>
          <a:p>
            <a:endParaRPr lang="en-US" altLang="zh-CN" sz="2800" b="1" dirty="0">
              <a:solidFill>
                <a:srgbClr val="24292E"/>
              </a:solidFill>
              <a:latin typeface="-apple-system"/>
            </a:endParaRPr>
          </a:p>
        </p:txBody>
      </p:sp>
      <p:sp>
        <p:nvSpPr>
          <p:cNvPr id="3" name="Text Box 2"/>
          <p:cNvSpPr txBox="1"/>
          <p:nvPr/>
        </p:nvSpPr>
        <p:spPr>
          <a:xfrm>
            <a:off x="6184900" y="4725035"/>
            <a:ext cx="7465695" cy="922020"/>
          </a:xfrm>
          <a:prstGeom prst="rect">
            <a:avLst/>
          </a:prstGeom>
          <a:noFill/>
        </p:spPr>
        <p:txBody>
          <a:bodyPr wrap="square" rtlCol="0" anchor="t">
            <a:spAutoFit/>
          </a:bodyPr>
          <a:p>
            <a:r>
              <a:rPr lang="en-US" altLang="en-US" b="1"/>
              <a:t>链接：</a:t>
            </a:r>
            <a:endParaRPr lang="en-US" altLang="en-US" b="1"/>
          </a:p>
          <a:p>
            <a:r>
              <a:rPr lang="en-US" b="1"/>
              <a:t>https://github.com/wutianze/dnndk-pynqz2/blob/master/build-pynqz2-system.md</a:t>
            </a:r>
            <a:endParaRPr lang="en-US" b="1"/>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695960"/>
            <a:ext cx="10553065" cy="768350"/>
          </a:xfrm>
          <a:prstGeom prst="rect">
            <a:avLst/>
          </a:prstGeom>
        </p:spPr>
        <p:txBody>
          <a:bodyPr wrap="square">
            <a:spAutoFit/>
          </a:bodyPr>
          <a:p>
            <a:pPr lvl="0" eaLnBrk="0" fontAlgn="base" hangingPunct="0">
              <a:spcBef>
                <a:spcPct val="0"/>
              </a:spcBef>
              <a:spcAft>
                <a:spcPct val="0"/>
              </a:spcAft>
            </a:pPr>
            <a:r>
              <a:rPr lang="en-US" altLang="en-US" sz="4400" b="1">
                <a:sym typeface="+mn-ea"/>
              </a:rPr>
              <a:t>运行</a:t>
            </a:r>
            <a:endParaRPr lang="en-US" altLang="en-US" sz="4400" b="1">
              <a:sym typeface="+mn-ea"/>
            </a:endParaRPr>
          </a:p>
        </p:txBody>
      </p:sp>
      <p:pic>
        <p:nvPicPr>
          <p:cNvPr id="4" name="Picture 3"/>
          <p:cNvPicPr>
            <a:picLocks noChangeAspect="1"/>
          </p:cNvPicPr>
          <p:nvPr/>
        </p:nvPicPr>
        <p:blipFill>
          <a:blip r:embed="rId1"/>
          <a:stretch>
            <a:fillRect/>
          </a:stretch>
        </p:blipFill>
        <p:spPr>
          <a:xfrm>
            <a:off x="1381125" y="1464310"/>
            <a:ext cx="9429750" cy="465201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953135"/>
            <a:ext cx="10553065" cy="4523105"/>
          </a:xfrm>
          <a:prstGeom prst="rect">
            <a:avLst/>
          </a:prstGeom>
        </p:spPr>
        <p:txBody>
          <a:bodyPr wrap="square">
            <a:spAutoFit/>
          </a:bodyPr>
          <a:p>
            <a:pPr lvl="0" eaLnBrk="0" fontAlgn="base" hangingPunct="0">
              <a:spcBef>
                <a:spcPct val="0"/>
              </a:spcBef>
              <a:spcAft>
                <a:spcPct val="0"/>
              </a:spcAft>
            </a:pPr>
            <a:r>
              <a:rPr lang="en-US" altLang="en-US" sz="3200" b="1">
                <a:sym typeface="+mn-ea"/>
              </a:rPr>
              <a:t>- Call `dpuOpen()` to open the DPU device.</a:t>
            </a:r>
            <a:endParaRPr lang="en-US" altLang="en-US" sz="3200" b="1">
              <a:sym typeface="+mn-ea"/>
            </a:endParaRPr>
          </a:p>
          <a:p>
            <a:pPr lvl="0" eaLnBrk="0" fontAlgn="base" hangingPunct="0">
              <a:spcBef>
                <a:spcPct val="0"/>
              </a:spcBef>
              <a:spcAft>
                <a:spcPct val="0"/>
              </a:spcAft>
            </a:pPr>
            <a:r>
              <a:rPr lang="en-US" altLang="en-US" sz="3200" b="1">
                <a:sym typeface="+mn-ea"/>
              </a:rPr>
              <a:t>- Call `dpuLoadKernel()` to load the DPU kernel reset50_0.</a:t>
            </a:r>
            <a:endParaRPr lang="en-US" altLang="en-US" sz="3200" b="1">
              <a:sym typeface="+mn-ea"/>
            </a:endParaRPr>
          </a:p>
          <a:p>
            <a:pPr lvl="0" eaLnBrk="0" fontAlgn="base" hangingPunct="0">
              <a:spcBef>
                <a:spcPct val="0"/>
              </a:spcBef>
              <a:spcAft>
                <a:spcPct val="0"/>
              </a:spcAft>
            </a:pPr>
            <a:r>
              <a:rPr lang="en-US" altLang="en-US" sz="3200" b="1">
                <a:sym typeface="+mn-ea"/>
              </a:rPr>
              <a:t>- Call `dpuCreateTask()` to create task for each DPU kernel.</a:t>
            </a:r>
            <a:endParaRPr lang="en-US" altLang="en-US" sz="3200" b="1">
              <a:sym typeface="+mn-ea"/>
            </a:endParaRPr>
          </a:p>
          <a:p>
            <a:pPr lvl="0" eaLnBrk="0" fontAlgn="base" hangingPunct="0">
              <a:spcBef>
                <a:spcPct val="0"/>
              </a:spcBef>
              <a:spcAft>
                <a:spcPct val="0"/>
              </a:spcAft>
            </a:pPr>
            <a:r>
              <a:rPr lang="en-US" altLang="en-US" sz="3200" b="1">
                <a:sym typeface="+mn-ea"/>
              </a:rPr>
              <a:t>- Call `dpuDestroyKernel()` and `dpuDestroyTask()` to destroy DPU kernel and task.</a:t>
            </a:r>
            <a:endParaRPr lang="en-US" altLang="en-US" sz="3200" b="1">
              <a:sym typeface="+mn-ea"/>
            </a:endParaRPr>
          </a:p>
          <a:p>
            <a:pPr lvl="0" eaLnBrk="0" fontAlgn="base" hangingPunct="0">
              <a:spcBef>
                <a:spcPct val="0"/>
              </a:spcBef>
              <a:spcAft>
                <a:spcPct val="0"/>
              </a:spcAft>
            </a:pPr>
            <a:r>
              <a:rPr lang="en-US" altLang="en-US" sz="3200" b="1">
                <a:sym typeface="+mn-ea"/>
              </a:rPr>
              <a:t>- Call `dpuClose()` to close the DPU device.</a:t>
            </a:r>
            <a:endParaRPr lang="en-US" altLang="en-US" sz="3200" b="1">
              <a:sym typeface="+mn-ea"/>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850265"/>
            <a:ext cx="10553065" cy="4030980"/>
          </a:xfrm>
          <a:prstGeom prst="rect">
            <a:avLst/>
          </a:prstGeom>
        </p:spPr>
        <p:txBody>
          <a:bodyPr wrap="square">
            <a:spAutoFit/>
          </a:bodyPr>
          <a:p>
            <a:pPr lvl="0" eaLnBrk="0" fontAlgn="base" hangingPunct="0">
              <a:spcBef>
                <a:spcPct val="0"/>
              </a:spcBef>
              <a:spcAft>
                <a:spcPct val="0"/>
              </a:spcAft>
            </a:pPr>
            <a:r>
              <a:rPr lang="en-US" altLang="en-US" sz="3200" b="1">
                <a:sym typeface="+mn-ea"/>
              </a:rPr>
              <a:t>- Get the image for processing and set it as input</a:t>
            </a:r>
            <a:endParaRPr lang="en-US" altLang="en-US" sz="3200" b="1">
              <a:sym typeface="+mn-ea"/>
            </a:endParaRPr>
          </a:p>
          <a:p>
            <a:pPr lvl="0" eaLnBrk="0" fontAlgn="base" hangingPunct="0">
              <a:spcBef>
                <a:spcPct val="0"/>
              </a:spcBef>
              <a:spcAft>
                <a:spcPct val="0"/>
              </a:spcAft>
            </a:pPr>
            <a:r>
              <a:rPr lang="en-US" altLang="en-US" sz="3200" b="1">
                <a:sym typeface="+mn-ea"/>
              </a:rPr>
              <a:t>- Run the task using `dpuRunTask()`</a:t>
            </a:r>
            <a:endParaRPr lang="en-US" altLang="en-US" sz="3200" b="1">
              <a:sym typeface="+mn-ea"/>
            </a:endParaRPr>
          </a:p>
          <a:p>
            <a:pPr lvl="0" eaLnBrk="0" fontAlgn="base" hangingPunct="0">
              <a:spcBef>
                <a:spcPct val="0"/>
              </a:spcBef>
              <a:spcAft>
                <a:spcPct val="0"/>
              </a:spcAft>
            </a:pPr>
            <a:r>
              <a:rPr lang="en-US" altLang="en-US" sz="3200" b="1">
                <a:sym typeface="+mn-ea"/>
              </a:rPr>
              <a:t>- Get the output of the kernel and Run Softmax in it if needed</a:t>
            </a:r>
            <a:endParaRPr lang="en-US" altLang="en-US" sz="3200" b="1">
              <a:sym typeface="+mn-ea"/>
            </a:endParaRPr>
          </a:p>
          <a:p>
            <a:pPr lvl="0" eaLnBrk="0" fontAlgn="base" hangingPunct="0">
              <a:spcBef>
                <a:spcPct val="0"/>
              </a:spcBef>
              <a:spcAft>
                <a:spcPct val="0"/>
              </a:spcAft>
            </a:pPr>
            <a:r>
              <a:rPr lang="en-US" altLang="en-US" sz="3200" b="1">
                <a:sym typeface="+mn-ea"/>
              </a:rPr>
              <a:t>- If your model is regression model, you can just use the result without running softmax like</a:t>
            </a:r>
            <a:endParaRPr lang="en-US" altLang="en-US" sz="3200" b="1">
              <a:sym typeface="+mn-ea"/>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sp>
        <p:nvSpPr>
          <p:cNvPr id="5" name="Rectangle 4"/>
          <p:cNvSpPr/>
          <p:nvPr/>
        </p:nvSpPr>
        <p:spPr>
          <a:xfrm>
            <a:off x="621665" y="1038860"/>
            <a:ext cx="10553065" cy="4154170"/>
          </a:xfrm>
          <a:prstGeom prst="rect">
            <a:avLst/>
          </a:prstGeom>
        </p:spPr>
        <p:txBody>
          <a:bodyPr wrap="square">
            <a:spAutoFit/>
          </a:bodyPr>
          <a:p>
            <a:pPr lvl="0" eaLnBrk="0" fontAlgn="base" hangingPunct="0">
              <a:spcBef>
                <a:spcPct val="0"/>
              </a:spcBef>
              <a:spcAft>
                <a:spcPct val="0"/>
              </a:spcAft>
            </a:pPr>
            <a:r>
              <a:rPr lang="en-US" altLang="en-US" sz="4400" b="1">
                <a:sym typeface="+mn-ea"/>
              </a:rPr>
              <a:t>阅读Pynq-Part/Car/src/run.cc，尝试根据自己的需求修改DPU调用函数并运行</a:t>
            </a:r>
            <a:endParaRPr lang="en-US" altLang="en-US" sz="4400" b="1">
              <a:sym typeface="+mn-ea"/>
            </a:endParaRPr>
          </a:p>
          <a:p>
            <a:pPr lvl="0" eaLnBrk="0" fontAlgn="base" hangingPunct="0">
              <a:spcBef>
                <a:spcPct val="0"/>
              </a:spcBef>
              <a:spcAft>
                <a:spcPct val="0"/>
              </a:spcAft>
            </a:pPr>
            <a:endParaRPr lang="en-US" altLang="en-US" sz="4400" b="1">
              <a:sym typeface="+mn-ea"/>
            </a:endParaRPr>
          </a:p>
          <a:p>
            <a:pPr lvl="0" eaLnBrk="0" fontAlgn="base" hangingPunct="0">
              <a:spcBef>
                <a:spcPct val="0"/>
              </a:spcBef>
              <a:spcAft>
                <a:spcPct val="0"/>
              </a:spcAft>
            </a:pPr>
            <a:r>
              <a:rPr lang="en-US" altLang="en-US" sz="4400" b="1">
                <a:sym typeface="+mn-ea"/>
              </a:rPr>
              <a:t>Notice: insmod dpu.ko</a:t>
            </a:r>
            <a:endParaRPr lang="en-US" altLang="en-US" sz="4400" b="1">
              <a:sym typeface="+mn-ea"/>
            </a:endParaRPr>
          </a:p>
          <a:p>
            <a:pPr lvl="0" eaLnBrk="0" fontAlgn="base" hangingPunct="0">
              <a:spcBef>
                <a:spcPct val="0"/>
              </a:spcBef>
              <a:spcAft>
                <a:spcPct val="0"/>
              </a:spcAft>
            </a:pPr>
            <a:endParaRPr lang="" altLang="en-US" sz="4400" b="1">
              <a:sym typeface="+mn-ea"/>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DNNDK</a:t>
            </a:r>
            <a:endParaRPr lang="en-US" altLang="zh-CN" sz="2800" dirty="0" smtClean="0"/>
          </a:p>
        </p:txBody>
      </p:sp>
      <p:pic>
        <p:nvPicPr>
          <p:cNvPr id="3" name="Picture 2"/>
          <p:cNvPicPr>
            <a:picLocks noChangeAspect="1"/>
          </p:cNvPicPr>
          <p:nvPr/>
        </p:nvPicPr>
        <p:blipFill>
          <a:blip r:embed="rId1"/>
          <a:stretch>
            <a:fillRect/>
          </a:stretch>
        </p:blipFill>
        <p:spPr>
          <a:xfrm>
            <a:off x="2320290" y="1026160"/>
            <a:ext cx="9707245" cy="4972050"/>
          </a:xfrm>
          <a:prstGeom prst="rect">
            <a:avLst/>
          </a:prstGeom>
        </p:spPr>
      </p:pic>
      <p:sp>
        <p:nvSpPr>
          <p:cNvPr id="4" name="Text Box 3"/>
          <p:cNvSpPr txBox="1"/>
          <p:nvPr/>
        </p:nvSpPr>
        <p:spPr>
          <a:xfrm>
            <a:off x="147955" y="1026160"/>
            <a:ext cx="2092960" cy="3138170"/>
          </a:xfrm>
          <a:prstGeom prst="rect">
            <a:avLst/>
          </a:prstGeom>
          <a:noFill/>
        </p:spPr>
        <p:txBody>
          <a:bodyPr wrap="square" rtlCol="0" anchor="t">
            <a:spAutoFit/>
          </a:bodyPr>
          <a:p>
            <a:pPr lvl="0" eaLnBrk="0" fontAlgn="base" hangingPunct="0">
              <a:spcBef>
                <a:spcPct val="0"/>
              </a:spcBef>
              <a:spcAft>
                <a:spcPct val="0"/>
              </a:spcAft>
            </a:pPr>
            <a:r>
              <a:rPr lang="en-US" altLang="en-US" b="1">
                <a:sym typeface="+mn-ea"/>
              </a:rPr>
              <a:t>setInputImage需要根据之前的图片预处理方法来修改</a:t>
            </a:r>
            <a:endParaRPr lang="en-US" altLang="en-US" b="1">
              <a:sym typeface="+mn-ea"/>
            </a:endParaRPr>
          </a:p>
          <a:p>
            <a:pPr lvl="0" eaLnBrk="0" fontAlgn="base" hangingPunct="0">
              <a:spcBef>
                <a:spcPct val="0"/>
              </a:spcBef>
              <a:spcAft>
                <a:spcPct val="0"/>
              </a:spcAft>
            </a:pPr>
            <a:endParaRPr lang="en-US"/>
          </a:p>
          <a:p>
            <a:pPr lvl="0" algn="l" eaLnBrk="0" fontAlgn="base" hangingPunct="0">
              <a:buClrTx/>
              <a:buSzTx/>
              <a:buFontTx/>
            </a:pPr>
            <a:r>
              <a:rPr lang="en-US" altLang="en-US" b="1"/>
              <a:t>理解run.cc运行过程并编译</a:t>
            </a:r>
            <a:endParaRPr lang="en-US" altLang="en-US" b="1"/>
          </a:p>
          <a:p>
            <a:pPr lvl="0" algn="l" eaLnBrk="0" fontAlgn="base" hangingPunct="0">
              <a:buClrTx/>
              <a:buSzTx/>
              <a:buFontTx/>
            </a:pPr>
            <a:endParaRPr lang="en-US" altLang="en-US" b="1"/>
          </a:p>
          <a:p>
            <a:pPr lvl="0" algn="l" eaLnBrk="0" fontAlgn="base" hangingPunct="0">
              <a:buClrTx/>
              <a:buSzTx/>
              <a:buFontTx/>
            </a:pPr>
            <a:r>
              <a:rPr lang="" altLang="en-US" b="1"/>
              <a:t>尝试运行可执行文件，观察输出与小车行为</a:t>
            </a:r>
            <a:endParaRPr lang="" altLang="en-US" b="1"/>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en-US" sz="2800" dirty="0"/>
              <a:t>Inference</a:t>
            </a:r>
            <a:endParaRPr lang="en-US" altLang="en-US" sz="2800" dirty="0"/>
          </a:p>
        </p:txBody>
      </p:sp>
      <p:sp>
        <p:nvSpPr>
          <p:cNvPr id="6" name="Rectangle 5"/>
          <p:cNvSpPr/>
          <p:nvPr/>
        </p:nvSpPr>
        <p:spPr>
          <a:xfrm>
            <a:off x="2698229" y="1294671"/>
            <a:ext cx="6096000" cy="769441"/>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Have Fun!</a:t>
            </a:r>
            <a:endParaRPr lang="zh-CN" altLang="zh-CN" sz="4400" b="1" dirty="0">
              <a:latin typeface="Arial" panose="02080604020202020204" pitchFamily="34" charset="0"/>
            </a:endParaRPr>
          </a:p>
        </p:txBody>
      </p:sp>
      <p:pic>
        <p:nvPicPr>
          <p:cNvPr id="20482" name="Picture 2" descr="Image result for 遥控赛车比赛"/>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396" y="2700729"/>
            <a:ext cx="5438052" cy="3055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26" y="3013023"/>
            <a:ext cx="5276539" cy="101473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8</a:t>
            </a:r>
            <a:r>
              <a:rPr lang="en-US" altLang="zh-CN" sz="6000" b="1" i="1" dirty="0" smtClean="0">
                <a:effectLst>
                  <a:outerShdw blurRad="38100" dist="38100" dir="2700000" algn="tl">
                    <a:srgbClr val="000000">
                      <a:alpha val="43137"/>
                    </a:srgbClr>
                  </a:outerShdw>
                </a:effectLst>
              </a:rPr>
              <a:t>. 模型优化 </a:t>
            </a:r>
            <a:endParaRPr lang="en-US" altLang="en-US" sz="6000" b="1" i="1" dirty="0">
              <a:effectLst>
                <a:outerShdw blurRad="38100" dist="38100" dir="2700000" algn="tl">
                  <a:srgbClr val="000000">
                    <a:alpha val="43137"/>
                  </a:srgbClr>
                </a:outerShdw>
              </a:effectLs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193167"/>
            <a:ext cx="11052757" cy="502920"/>
          </a:xfrm>
        </p:spPr>
        <p:txBody>
          <a:bodyPr/>
          <a:lstStyle/>
          <a:p>
            <a:r>
              <a:rPr lang="en-US" altLang="zh-CN" sz="2800" dirty="0" smtClean="0"/>
              <a:t>模型优化</a:t>
            </a:r>
            <a:endParaRPr lang="en-US" altLang="zh-CN" sz="2800" dirty="0" smtClean="0"/>
          </a:p>
        </p:txBody>
      </p:sp>
      <p:sp>
        <p:nvSpPr>
          <p:cNvPr id="5" name="Rectangle 4"/>
          <p:cNvSpPr/>
          <p:nvPr/>
        </p:nvSpPr>
        <p:spPr>
          <a:xfrm>
            <a:off x="2096135" y="1278890"/>
            <a:ext cx="10553065" cy="4154170"/>
          </a:xfrm>
          <a:prstGeom prst="rect">
            <a:avLst/>
          </a:prstGeom>
        </p:spPr>
        <p:txBody>
          <a:bodyPr wrap="square">
            <a:spAutoFit/>
          </a:bodyPr>
          <a:p>
            <a:pPr lvl="0" eaLnBrk="0" fontAlgn="base" hangingPunct="0">
              <a:spcBef>
                <a:spcPct val="0"/>
              </a:spcBef>
              <a:spcAft>
                <a:spcPct val="0"/>
              </a:spcAft>
            </a:pPr>
            <a:r>
              <a:rPr lang="en-US" altLang="en-US" sz="4400" b="1">
                <a:sym typeface="+mn-ea"/>
              </a:rPr>
              <a:t>1. 训练数据质量</a:t>
            </a:r>
            <a:endParaRPr lang="en-US" altLang="en-US" sz="4400" b="1">
              <a:sym typeface="+mn-ea"/>
            </a:endParaRPr>
          </a:p>
          <a:p>
            <a:pPr lvl="0" eaLnBrk="0" fontAlgn="base" hangingPunct="0">
              <a:spcBef>
                <a:spcPct val="0"/>
              </a:spcBef>
              <a:spcAft>
                <a:spcPct val="0"/>
              </a:spcAft>
            </a:pPr>
            <a:r>
              <a:rPr lang="en-US" altLang="en-US" sz="4400" b="1">
                <a:sym typeface="+mn-ea"/>
              </a:rPr>
              <a:t>2. 训练参数调整</a:t>
            </a:r>
            <a:endParaRPr lang="en-US" altLang="en-US" sz="4400" b="1">
              <a:sym typeface="+mn-ea"/>
            </a:endParaRPr>
          </a:p>
          <a:p>
            <a:pPr lvl="0" eaLnBrk="0" fontAlgn="base" hangingPunct="0">
              <a:spcBef>
                <a:spcPct val="0"/>
              </a:spcBef>
              <a:spcAft>
                <a:spcPct val="0"/>
              </a:spcAft>
            </a:pPr>
            <a:r>
              <a:rPr lang="en-US" altLang="en-US" sz="4400" b="1">
                <a:sym typeface="+mn-ea"/>
              </a:rPr>
              <a:t>3. 预处理合理性</a:t>
            </a:r>
            <a:endParaRPr lang="en-US" altLang="en-US" sz="4400" b="1">
              <a:sym typeface="+mn-ea"/>
            </a:endParaRPr>
          </a:p>
          <a:p>
            <a:pPr lvl="0" eaLnBrk="0" fontAlgn="base" hangingPunct="0">
              <a:spcBef>
                <a:spcPct val="0"/>
              </a:spcBef>
              <a:spcAft>
                <a:spcPct val="0"/>
              </a:spcAft>
            </a:pPr>
            <a:r>
              <a:rPr lang="en-US" altLang="en-US" sz="4400" b="1">
                <a:sym typeface="+mn-ea"/>
              </a:rPr>
              <a:t>4. 网络结构</a:t>
            </a:r>
            <a:endParaRPr lang="en-US" altLang="en-US" sz="4400" b="1">
              <a:sym typeface="+mn-ea"/>
            </a:endParaRPr>
          </a:p>
          <a:p>
            <a:pPr lvl="0" eaLnBrk="0" fontAlgn="base" hangingPunct="0">
              <a:spcBef>
                <a:spcPct val="0"/>
              </a:spcBef>
              <a:spcAft>
                <a:spcPct val="0"/>
              </a:spcAft>
            </a:pPr>
            <a:r>
              <a:rPr lang="en-US" altLang="en-US" sz="4400" b="1">
                <a:sym typeface="+mn-ea"/>
              </a:rPr>
              <a:t>5. 测试环境</a:t>
            </a:r>
            <a:endParaRPr lang="en-US" altLang="en-US" sz="4400" b="1">
              <a:sym typeface="+mn-ea"/>
            </a:endParaRPr>
          </a:p>
          <a:p>
            <a:pPr lvl="0" eaLnBrk="0" fontAlgn="base" hangingPunct="0">
              <a:spcBef>
                <a:spcPct val="0"/>
              </a:spcBef>
              <a:spcAft>
                <a:spcPct val="0"/>
              </a:spcAft>
            </a:pPr>
            <a:r>
              <a:rPr lang="en-US" altLang="en-US" sz="4400" b="1">
                <a:sym typeface="+mn-ea"/>
              </a:rPr>
              <a:t>6. 计算平台性能等其他原因</a:t>
            </a:r>
            <a:endParaRPr lang="en-US" altLang="en-US" sz="4400" b="1">
              <a:sym typeface="+mn-ea"/>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en-US" sz="2800" dirty="0"/>
              <a:t>辅助工具</a:t>
            </a:r>
            <a:endParaRPr lang="en-US" altLang="en-US" sz="2800" dirty="0"/>
          </a:p>
        </p:txBody>
      </p:sp>
      <p:sp>
        <p:nvSpPr>
          <p:cNvPr id="6" name="Rectangle 5"/>
          <p:cNvSpPr/>
          <p:nvPr/>
        </p:nvSpPr>
        <p:spPr>
          <a:xfrm>
            <a:off x="903084" y="1057816"/>
            <a:ext cx="6096000" cy="768350"/>
          </a:xfrm>
          <a:prstGeom prst="rect">
            <a:avLst/>
          </a:prstGeom>
        </p:spPr>
        <p:txBody>
          <a:bodyPr>
            <a:spAutoFit/>
          </a:bodyPr>
          <a:lstStyle/>
          <a:p>
            <a:pPr lvl="0" eaLnBrk="0" fontAlgn="base" hangingPunct="0">
              <a:spcBef>
                <a:spcPct val="0"/>
              </a:spcBef>
              <a:spcAft>
                <a:spcPct val="0"/>
              </a:spcAft>
            </a:pPr>
            <a:r>
              <a:rPr lang="en-US" altLang="zh-CN" sz="4400" b="1" dirty="0">
                <a:latin typeface="Arial" panose="02080604020202020204" pitchFamily="34" charset="0"/>
              </a:rPr>
              <a:t>模拟器</a:t>
            </a:r>
            <a:endParaRPr lang="en-US" altLang="zh-CN" sz="4400" b="1" dirty="0">
              <a:latin typeface="Arial" panose="02080604020202020204" pitchFamily="34" charset="0"/>
            </a:endParaRPr>
          </a:p>
        </p:txBody>
      </p:sp>
      <p:pic>
        <p:nvPicPr>
          <p:cNvPr id="3" name="Picture 2" descr="simulator"/>
          <p:cNvPicPr>
            <a:picLocks noChangeAspect="1"/>
          </p:cNvPicPr>
          <p:nvPr/>
        </p:nvPicPr>
        <p:blipFill>
          <a:blip r:embed="rId1"/>
          <a:stretch>
            <a:fillRect/>
          </a:stretch>
        </p:blipFill>
        <p:spPr>
          <a:xfrm>
            <a:off x="979805" y="1826260"/>
            <a:ext cx="7484110" cy="3748405"/>
          </a:xfrm>
          <a:prstGeom prst="rect">
            <a:avLst/>
          </a:prstGeom>
        </p:spPr>
      </p:pic>
      <p:sp>
        <p:nvSpPr>
          <p:cNvPr id="4" name="Text Box 3"/>
          <p:cNvSpPr txBox="1"/>
          <p:nvPr/>
        </p:nvSpPr>
        <p:spPr>
          <a:xfrm>
            <a:off x="8585200" y="4426585"/>
            <a:ext cx="3446145" cy="1630045"/>
          </a:xfrm>
          <a:prstGeom prst="rect">
            <a:avLst/>
          </a:prstGeom>
          <a:noFill/>
        </p:spPr>
        <p:txBody>
          <a:bodyPr wrap="square" rtlCol="0" anchor="t">
            <a:spAutoFit/>
          </a:bodyPr>
          <a:p>
            <a:r>
              <a:rPr lang="en-US" altLang="en-US" sz="2000"/>
              <a:t>详情参考：</a:t>
            </a:r>
            <a:endParaRPr lang="en-US" sz="2000"/>
          </a:p>
          <a:p>
            <a:r>
              <a:rPr lang="en-US" sz="2000"/>
              <a:t>https://github.com/wutianze/pynq_car/tree/master/Pynq-Z2_AD_Car/virtual-guide</a:t>
            </a:r>
            <a:endParaRPr lang="en-US" sz="200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en-US" sz="2800" dirty="0"/>
              <a:t>炼丹</a:t>
            </a:r>
            <a:endParaRPr lang="en-US" altLang="en-US" sz="2800" dirty="0"/>
          </a:p>
        </p:txBody>
      </p:sp>
      <p:sp>
        <p:nvSpPr>
          <p:cNvPr id="6" name="Rectangle 5"/>
          <p:cNvSpPr/>
          <p:nvPr/>
        </p:nvSpPr>
        <p:spPr>
          <a:xfrm>
            <a:off x="2698229" y="1294671"/>
            <a:ext cx="6096000" cy="769441"/>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Have Fun!</a:t>
            </a:r>
            <a:endParaRPr lang="zh-CN" altLang="zh-CN" sz="4400" b="1" dirty="0">
              <a:latin typeface="Arial" panose="02080604020202020204" pitchFamily="34" charset="0"/>
            </a:endParaRPr>
          </a:p>
        </p:txBody>
      </p:sp>
      <p:pic>
        <p:nvPicPr>
          <p:cNvPr id="20482" name="Picture 2" descr="Image result for 遥控赛车比赛"/>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43396" y="2700729"/>
            <a:ext cx="5438052" cy="30554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71607" y="3013023"/>
            <a:ext cx="4332157" cy="1015663"/>
          </a:xfrm>
          <a:prstGeom prst="rect">
            <a:avLst/>
          </a:prstGeom>
          <a:noFill/>
        </p:spPr>
        <p:txBody>
          <a:bodyPr wrap="square" rtlCol="0">
            <a:spAutoFit/>
          </a:bodyPr>
          <a:lstStyle/>
          <a:p>
            <a:r>
              <a:rPr lang="en-US" altLang="zh-CN" sz="6000" b="1" i="1" dirty="0">
                <a:effectLst>
                  <a:outerShdw blurRad="38100" dist="38100" dir="2700000" algn="tl">
                    <a:srgbClr val="000000">
                      <a:alpha val="43137"/>
                    </a:srgbClr>
                  </a:outerShdw>
                </a:effectLst>
              </a:rPr>
              <a:t>2</a:t>
            </a:r>
            <a:r>
              <a:rPr lang="en-US" altLang="zh-CN" sz="6000" b="1" i="1" dirty="0" smtClean="0">
                <a:effectLst>
                  <a:outerShdw blurRad="38100" dist="38100" dir="2700000" algn="tl">
                    <a:srgbClr val="000000">
                      <a:alpha val="43137"/>
                    </a:srgbClr>
                  </a:outerShdw>
                </a:effectLst>
              </a:rPr>
              <a:t>. AI</a:t>
            </a:r>
            <a:r>
              <a:rPr lang="zh-CN" altLang="en-US" sz="6000" b="1" i="1" dirty="0">
                <a:effectLst>
                  <a:outerShdw blurRad="38100" dist="38100" dir="2700000" algn="tl">
                    <a:srgbClr val="000000">
                      <a:alpha val="43137"/>
                    </a:srgbClr>
                  </a:outerShdw>
                </a:effectLst>
              </a:rPr>
              <a:t>简介</a:t>
            </a:r>
            <a:endParaRPr lang="zh-CN" altLang="en-US" sz="6000" b="1" i="1" dirty="0">
              <a:effectLst>
                <a:outerShdw blurRad="38100" dist="38100" dir="2700000" algn="tl">
                  <a:srgbClr val="000000">
                    <a:alpha val="43137"/>
                  </a:srgbClr>
                </a:outerShdw>
              </a:effectLs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27226" y="3013023"/>
            <a:ext cx="5276539" cy="101473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9</a:t>
            </a:r>
            <a:r>
              <a:rPr lang="en-US" altLang="zh-CN" sz="6000" b="1" i="1" dirty="0" smtClean="0">
                <a:effectLst>
                  <a:outerShdw blurRad="38100" dist="38100" dir="2700000" algn="tl">
                    <a:srgbClr val="000000">
                      <a:alpha val="43137"/>
                    </a:srgbClr>
                  </a:outerShdw>
                </a:effectLst>
              </a:rPr>
              <a:t>.  经典案例</a:t>
            </a:r>
            <a:endParaRPr lang="en-US" altLang="zh-CN" sz="6000" b="1" i="1" dirty="0" smtClean="0">
              <a:effectLst>
                <a:outerShdw blurRad="38100" dist="38100" dir="2700000" algn="tl">
                  <a:srgbClr val="000000">
                    <a:alpha val="43137"/>
                  </a:srgbClr>
                </a:outerShdw>
              </a:effectLs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en-US" sz="2800" dirty="0"/>
              <a:t>分类-MNIST（手写数字识别）</a:t>
            </a:r>
            <a:endParaRPr lang="en-US" altLang="en-US" sz="2800" dirty="0"/>
          </a:p>
        </p:txBody>
      </p:sp>
      <p:sp>
        <p:nvSpPr>
          <p:cNvPr id="6" name="Rectangle 5"/>
          <p:cNvSpPr/>
          <p:nvPr/>
        </p:nvSpPr>
        <p:spPr>
          <a:xfrm>
            <a:off x="452120" y="1363345"/>
            <a:ext cx="5015865" cy="2122805"/>
          </a:xfrm>
          <a:prstGeom prst="rect">
            <a:avLst/>
          </a:prstGeom>
        </p:spPr>
        <p:txBody>
          <a:bodyPr wrap="square">
            <a:spAutoFit/>
          </a:bodyPr>
          <a:lstStyle/>
          <a:p>
            <a:pPr lvl="0" eaLnBrk="0" fontAlgn="base" hangingPunct="0">
              <a:spcBef>
                <a:spcPct val="0"/>
              </a:spcBef>
              <a:spcAft>
                <a:spcPct val="0"/>
              </a:spcAft>
            </a:pPr>
            <a:r>
              <a:rPr lang="en-US" altLang="en-US" sz="4400" b="1" dirty="0" smtClean="0">
                <a:latin typeface="Arial" panose="02080604020202020204" pitchFamily="34" charset="0"/>
              </a:rPr>
              <a:t>Tensorflow 入门经典案例，AI界的Hello World</a:t>
            </a:r>
            <a:endParaRPr lang="en-US" altLang="en-US" sz="4400" b="1" dirty="0" smtClean="0">
              <a:latin typeface="Arial" panose="02080604020202020204" pitchFamily="34" charset="0"/>
            </a:endParaRPr>
          </a:p>
        </p:txBody>
      </p:sp>
      <p:pic>
        <p:nvPicPr>
          <p:cNvPr id="3" name="Picture 2"/>
          <p:cNvPicPr>
            <a:picLocks noChangeAspect="1"/>
          </p:cNvPicPr>
          <p:nvPr/>
        </p:nvPicPr>
        <p:blipFill>
          <a:blip r:embed="rId1"/>
          <a:stretch>
            <a:fillRect/>
          </a:stretch>
        </p:blipFill>
        <p:spPr>
          <a:xfrm>
            <a:off x="5598160" y="713105"/>
            <a:ext cx="5076825" cy="4991100"/>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en-US" altLang="en-US" sz="2800" dirty="0"/>
              <a:t>分类-MNIST（手写数字识别）</a:t>
            </a:r>
            <a:endParaRPr lang="en-US" altLang="en-US" sz="2800" dirty="0"/>
          </a:p>
        </p:txBody>
      </p:sp>
      <p:pic>
        <p:nvPicPr>
          <p:cNvPr id="4" name="Picture 3"/>
          <p:cNvPicPr>
            <a:picLocks noChangeAspect="1"/>
          </p:cNvPicPr>
          <p:nvPr/>
        </p:nvPicPr>
        <p:blipFill>
          <a:blip r:embed="rId1"/>
          <a:stretch>
            <a:fillRect/>
          </a:stretch>
        </p:blipFill>
        <p:spPr>
          <a:xfrm>
            <a:off x="6228715" y="2021840"/>
            <a:ext cx="3543300" cy="1781175"/>
          </a:xfrm>
          <a:prstGeom prst="rect">
            <a:avLst/>
          </a:prstGeom>
        </p:spPr>
      </p:pic>
      <p:sp>
        <p:nvSpPr>
          <p:cNvPr id="5" name="Rectangle 4"/>
          <p:cNvSpPr/>
          <p:nvPr/>
        </p:nvSpPr>
        <p:spPr>
          <a:xfrm>
            <a:off x="452120" y="1363345"/>
            <a:ext cx="5015865" cy="3476625"/>
          </a:xfrm>
          <a:prstGeom prst="rect">
            <a:avLst/>
          </a:prstGeom>
        </p:spPr>
        <p:txBody>
          <a:bodyPr wrap="square">
            <a:spAutoFit/>
          </a:bodyPr>
          <a:p>
            <a:pPr lvl="0" eaLnBrk="0" fontAlgn="base" hangingPunct="0">
              <a:spcBef>
                <a:spcPct val="0"/>
              </a:spcBef>
              <a:spcAft>
                <a:spcPct val="0"/>
              </a:spcAft>
            </a:pPr>
            <a:r>
              <a:rPr lang="en-US" altLang="en-US" sz="4400" b="1" dirty="0" smtClean="0">
                <a:latin typeface="Arial" panose="02080604020202020204" pitchFamily="34" charset="0"/>
              </a:rPr>
              <a:t>步骤：</a:t>
            </a:r>
            <a:endParaRPr lang="en-US" altLang="en-US" sz="4400" b="1" dirty="0" smtClean="0">
              <a:latin typeface="Arial" panose="02080604020202020204" pitchFamily="34" charset="0"/>
            </a:endParaRPr>
          </a:p>
          <a:p>
            <a:pPr lvl="0" eaLnBrk="0" fontAlgn="base" hangingPunct="0">
              <a:spcBef>
                <a:spcPct val="0"/>
              </a:spcBef>
              <a:spcAft>
                <a:spcPct val="0"/>
              </a:spcAft>
            </a:pPr>
            <a:r>
              <a:rPr lang="en-US" altLang="en-US" sz="4400" b="1" dirty="0" smtClean="0">
                <a:latin typeface="Arial" panose="02080604020202020204" pitchFamily="34" charset="0"/>
              </a:rPr>
              <a:t>MNIST数据集下载</a:t>
            </a:r>
            <a:endParaRPr lang="en-US" altLang="en-US" sz="4400" b="1" dirty="0" smtClean="0">
              <a:latin typeface="Arial" panose="02080604020202020204" pitchFamily="34" charset="0"/>
            </a:endParaRPr>
          </a:p>
          <a:p>
            <a:pPr lvl="0" eaLnBrk="0" fontAlgn="base" hangingPunct="0">
              <a:spcBef>
                <a:spcPct val="0"/>
              </a:spcBef>
              <a:spcAft>
                <a:spcPct val="0"/>
              </a:spcAft>
            </a:pPr>
            <a:r>
              <a:rPr lang="en-US" altLang="en-US" sz="4400" b="1" dirty="0" smtClean="0">
                <a:latin typeface="Arial" panose="02080604020202020204" pitchFamily="34" charset="0"/>
              </a:rPr>
              <a:t>Tensorflow训练</a:t>
            </a:r>
            <a:endParaRPr lang="en-US" altLang="en-US" sz="4400" b="1" dirty="0" smtClean="0">
              <a:latin typeface="Arial" panose="02080604020202020204" pitchFamily="34" charset="0"/>
            </a:endParaRPr>
          </a:p>
          <a:p>
            <a:pPr lvl="0" eaLnBrk="0" fontAlgn="base" hangingPunct="0">
              <a:spcBef>
                <a:spcPct val="0"/>
              </a:spcBef>
              <a:spcAft>
                <a:spcPct val="0"/>
              </a:spcAft>
            </a:pPr>
            <a:r>
              <a:rPr lang="en-US" altLang="en-US" sz="4400" b="1" dirty="0" smtClean="0">
                <a:latin typeface="Arial" panose="02080604020202020204" pitchFamily="34" charset="0"/>
              </a:rPr>
              <a:t>DNNDK优化编译</a:t>
            </a:r>
            <a:endParaRPr lang="en-US" altLang="en-US" sz="4400" b="1" dirty="0" smtClean="0">
              <a:latin typeface="Arial" panose="02080604020202020204" pitchFamily="34" charset="0"/>
            </a:endParaRPr>
          </a:p>
          <a:p>
            <a:pPr lvl="0" eaLnBrk="0" fontAlgn="base" hangingPunct="0">
              <a:spcBef>
                <a:spcPct val="0"/>
              </a:spcBef>
              <a:spcAft>
                <a:spcPct val="0"/>
              </a:spcAft>
            </a:pPr>
            <a:r>
              <a:rPr lang="en-US" altLang="en-US" sz="4400" b="1" dirty="0" smtClean="0">
                <a:latin typeface="Arial" panose="02080604020202020204" pitchFamily="34" charset="0"/>
              </a:rPr>
              <a:t>Pynq-Z2运行</a:t>
            </a:r>
            <a:endParaRPr lang="en-US" altLang="en-US" sz="4400" b="1" dirty="0" smtClean="0">
              <a:latin typeface="Arial" panose="02080604020202020204" pitchFamily="34" charset="0"/>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altLang="en-US" sz="2800">
                <a:sym typeface="+mn-ea"/>
              </a:rPr>
              <a:t>分类-MNIST（手写数字识别）</a:t>
            </a:r>
            <a:endParaRPr lang="en-US" altLang="en-US" sz="2800" dirty="0"/>
          </a:p>
        </p:txBody>
      </p:sp>
      <p:sp>
        <p:nvSpPr>
          <p:cNvPr id="6" name="Rectangle 5"/>
          <p:cNvSpPr/>
          <p:nvPr/>
        </p:nvSpPr>
        <p:spPr>
          <a:xfrm>
            <a:off x="2698229" y="1294671"/>
            <a:ext cx="6096000" cy="769441"/>
          </a:xfrm>
          <a:prstGeom prst="rect">
            <a:avLst/>
          </a:prstGeom>
        </p:spPr>
        <p:txBody>
          <a:bodyPr>
            <a:spAutoFit/>
          </a:bodyPr>
          <a:lstStyle/>
          <a:p>
            <a:pPr lvl="0" eaLnBrk="0" fontAlgn="base" hangingPunct="0">
              <a:spcBef>
                <a:spcPct val="0"/>
              </a:spcBef>
              <a:spcAft>
                <a:spcPct val="0"/>
              </a:spcAft>
            </a:pPr>
            <a:r>
              <a:rPr lang="en-US" altLang="zh-CN" sz="4400" b="1" dirty="0" smtClean="0">
                <a:latin typeface="Arial" panose="02080604020202020204" pitchFamily="34" charset="0"/>
              </a:rPr>
              <a:t>Have Fun!</a:t>
            </a:r>
            <a:endParaRPr lang="zh-CN" altLang="zh-CN" sz="4400" b="1" dirty="0">
              <a:latin typeface="Arial" panose="02080604020202020204" pitchFamily="34" charset="0"/>
            </a:endParaRPr>
          </a:p>
        </p:txBody>
      </p:sp>
      <p:pic>
        <p:nvPicPr>
          <p:cNvPr id="3" name="Picture 2"/>
          <p:cNvPicPr>
            <a:picLocks noChangeAspect="1"/>
          </p:cNvPicPr>
          <p:nvPr/>
        </p:nvPicPr>
        <p:blipFill>
          <a:blip r:embed="rId1"/>
          <a:stretch>
            <a:fillRect/>
          </a:stretch>
        </p:blipFill>
        <p:spPr>
          <a:xfrm>
            <a:off x="3423285" y="2064385"/>
            <a:ext cx="4645660" cy="3681730"/>
          </a:xfrm>
          <a:prstGeom prst="rect">
            <a:avLst/>
          </a:prstGeom>
        </p:spPr>
      </p:pic>
      <p:sp>
        <p:nvSpPr>
          <p:cNvPr id="4" name="Text Box 3"/>
          <p:cNvSpPr txBox="1"/>
          <p:nvPr/>
        </p:nvSpPr>
        <p:spPr>
          <a:xfrm>
            <a:off x="8695055" y="4675505"/>
            <a:ext cx="2540000" cy="1476375"/>
          </a:xfrm>
          <a:prstGeom prst="rect">
            <a:avLst/>
          </a:prstGeom>
          <a:noFill/>
        </p:spPr>
        <p:txBody>
          <a:bodyPr wrap="square" rtlCol="0" anchor="t">
            <a:spAutoFit/>
          </a:bodyPr>
          <a:p>
            <a:r>
              <a:rPr lang="" altLang="en-US"/>
              <a:t>链接：</a:t>
            </a:r>
            <a:endParaRPr lang="en-US"/>
          </a:p>
          <a:p>
            <a:r>
              <a:rPr lang="en-US"/>
              <a:t>https://github.com/wutianze/dnndk-pynqz2/tree/master/mnist_tf</a:t>
            </a:r>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690745" y="3003550"/>
            <a:ext cx="4930775" cy="1014730"/>
          </a:xfrm>
          <a:prstGeom prst="rect">
            <a:avLst/>
          </a:prstGeom>
          <a:noFill/>
        </p:spPr>
        <p:txBody>
          <a:bodyPr wrap="square" rtlCol="0">
            <a:spAutoFit/>
          </a:bodyPr>
          <a:lstStyle/>
          <a:p>
            <a:r>
              <a:rPr lang="en-US" altLang="en-US" sz="6000" b="1" i="1" dirty="0" smtClean="0">
                <a:effectLst>
                  <a:outerShdw blurRad="38100" dist="38100" dir="2700000" algn="tl">
                    <a:srgbClr val="000000">
                      <a:alpha val="43137"/>
                    </a:srgbClr>
                  </a:outerShdw>
                </a:effectLst>
              </a:rPr>
              <a:t>Thank you</a:t>
            </a:r>
            <a:endParaRPr lang="en-US" altLang="en-US" sz="6000" b="1" i="1" dirty="0" smtClean="0">
              <a:effectLst>
                <a:outerShdw blurRad="38100" dist="38100" dir="2700000" algn="tl">
                  <a:srgbClr val="000000">
                    <a:alpha val="43137"/>
                  </a:srgbClr>
                </a:outerShdw>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smtClean="0"/>
              <a:t>人工智能</a:t>
            </a:r>
            <a:endParaRPr lang="en-US" altLang="zh-CN" sz="2800" dirty="0"/>
          </a:p>
        </p:txBody>
      </p:sp>
      <p:sp>
        <p:nvSpPr>
          <p:cNvPr id="10" name="Rectangle 9"/>
          <p:cNvSpPr/>
          <p:nvPr/>
        </p:nvSpPr>
        <p:spPr>
          <a:xfrm>
            <a:off x="881625" y="1628080"/>
            <a:ext cx="6096000" cy="523220"/>
          </a:xfrm>
          <a:prstGeom prst="rect">
            <a:avLst/>
          </a:prstGeom>
        </p:spPr>
        <p:txBody>
          <a:bodyPr>
            <a:spAutoFit/>
          </a:bodyPr>
          <a:lstStyle/>
          <a:p>
            <a:r>
              <a:rPr lang="zh-CN" altLang="en-US" sz="2800" b="1" dirty="0" smtClean="0">
                <a:solidFill>
                  <a:srgbClr val="24292E"/>
                </a:solidFill>
                <a:latin typeface="-apple-system"/>
              </a:rPr>
              <a:t>你印象中的人工智能？</a:t>
            </a:r>
            <a:endParaRPr lang="en-US" altLang="zh-CN" sz="2800" b="1" dirty="0">
              <a:solidFill>
                <a:srgbClr val="24292E"/>
              </a:solidFill>
              <a:latin typeface="-apple-system"/>
            </a:endParaRPr>
          </a:p>
        </p:txBody>
      </p:sp>
      <p:pic>
        <p:nvPicPr>
          <p:cNvPr id="1026" name="Picture 2" descr="https://www.cbedai.net/wp-content/uploads/2019/04/b004071ozy_05_amzn.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2058" y="3371156"/>
            <a:ext cx="47625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人工智能教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9240" y="1461080"/>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173" y="3204156"/>
            <a:ext cx="2466975" cy="18478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6531" y="1280193"/>
            <a:ext cx="2990850" cy="152400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A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8927" y="3952004"/>
            <a:ext cx="1990725" cy="2305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神</a:t>
            </a:r>
            <a:r>
              <a:rPr lang="zh-CN" altLang="en-US" sz="2800" dirty="0" smtClean="0"/>
              <a:t>经网络</a:t>
            </a:r>
            <a:endParaRPr lang="en-US" altLang="zh-CN" sz="2800" dirty="0"/>
          </a:p>
        </p:txBody>
      </p:sp>
      <p:sp>
        <p:nvSpPr>
          <p:cNvPr id="10" name="Rectangle 9"/>
          <p:cNvSpPr/>
          <p:nvPr/>
        </p:nvSpPr>
        <p:spPr>
          <a:xfrm>
            <a:off x="760179" y="1484780"/>
            <a:ext cx="6096000" cy="523220"/>
          </a:xfrm>
          <a:prstGeom prst="rect">
            <a:avLst/>
          </a:prstGeom>
        </p:spPr>
        <p:txBody>
          <a:bodyPr>
            <a:spAutoFit/>
          </a:bodyPr>
          <a:lstStyle/>
          <a:p>
            <a:r>
              <a:rPr lang="zh-CN" altLang="en-US" sz="2800" b="1" dirty="0">
                <a:solidFill>
                  <a:srgbClr val="24292E"/>
                </a:solidFill>
                <a:latin typeface="-apple-system"/>
              </a:rPr>
              <a:t>大</a:t>
            </a:r>
            <a:r>
              <a:rPr lang="zh-CN" altLang="en-US" sz="2800" b="1" dirty="0" smtClean="0">
                <a:solidFill>
                  <a:srgbClr val="24292E"/>
                </a:solidFill>
                <a:latin typeface="-apple-system"/>
              </a:rPr>
              <a:t>脑神经元到人工神经元</a:t>
            </a:r>
            <a:endParaRPr lang="en-US" altLang="zh-CN" sz="2800" b="1" dirty="0">
              <a:solidFill>
                <a:srgbClr val="24292E"/>
              </a:solidFill>
              <a:latin typeface="-apple-system"/>
            </a:endParaRPr>
          </a:p>
        </p:txBody>
      </p:sp>
      <p:pic>
        <p:nvPicPr>
          <p:cNvPr id="2050" name="Picture 2" descr="https://www.cbedai.net/wp-content/uploads/2018/11/printcom1p.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1791" y="3126558"/>
            <a:ext cx="3099828" cy="21799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cbedai.net/wp-content/uploads/2018/11/201810141937388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6178" y="3126559"/>
            <a:ext cx="3718752" cy="2179960"/>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a:xfrm>
            <a:off x="4272197" y="4122295"/>
            <a:ext cx="2458387" cy="50966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1791" y="210312"/>
            <a:ext cx="11052757" cy="502920"/>
          </a:xfrm>
        </p:spPr>
        <p:txBody>
          <a:bodyPr/>
          <a:lstStyle/>
          <a:p>
            <a:r>
              <a:rPr lang="zh-CN" altLang="en-US" sz="2800" dirty="0"/>
              <a:t>神</a:t>
            </a:r>
            <a:r>
              <a:rPr lang="zh-CN" altLang="en-US" sz="2800" dirty="0" smtClean="0"/>
              <a:t>经网络</a:t>
            </a:r>
            <a:endParaRPr lang="en-US" altLang="zh-CN" sz="2800" dirty="0"/>
          </a:p>
        </p:txBody>
      </p:sp>
      <p:pic>
        <p:nvPicPr>
          <p:cNvPr id="4" name="Picture 3"/>
          <p:cNvPicPr>
            <a:picLocks noChangeAspect="1"/>
          </p:cNvPicPr>
          <p:nvPr/>
        </p:nvPicPr>
        <p:blipFill>
          <a:blip r:embed="rId1"/>
          <a:stretch>
            <a:fillRect/>
          </a:stretch>
        </p:blipFill>
        <p:spPr>
          <a:xfrm>
            <a:off x="2965413" y="3402678"/>
            <a:ext cx="6365511" cy="3153357"/>
          </a:xfrm>
          <a:prstGeom prst="rect">
            <a:avLst/>
          </a:prstGeom>
        </p:spPr>
      </p:pic>
      <p:pic>
        <p:nvPicPr>
          <p:cNvPr id="9" name="Picture 2" descr="https://www.cbedai.net/wp-content/uploads/2018/11/printcom1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791" y="967975"/>
            <a:ext cx="3099828" cy="21799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www.cbedai.net/wp-content/uploads/2018/11/2018101419373889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178" y="967976"/>
            <a:ext cx="3718752" cy="2179960"/>
          </a:xfrm>
          <a:prstGeom prst="rect">
            <a:avLst/>
          </a:prstGeom>
          <a:noFill/>
          <a:extLst>
            <a:ext uri="{909E8E84-426E-40DD-AFC4-6F175D3DCCD1}">
              <a14:hiddenFill xmlns:a14="http://schemas.microsoft.com/office/drawing/2010/main">
                <a:solidFill>
                  <a:srgbClr val="FFFFFF"/>
                </a:solidFill>
              </a14:hiddenFill>
            </a:ext>
          </a:extLst>
        </p:spPr>
      </p:pic>
      <p:sp>
        <p:nvSpPr>
          <p:cNvPr id="12" name="Right Arrow 11"/>
          <p:cNvSpPr/>
          <p:nvPr/>
        </p:nvSpPr>
        <p:spPr>
          <a:xfrm>
            <a:off x="4272197" y="1963712"/>
            <a:ext cx="2458387" cy="509666"/>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8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9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10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12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13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14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15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16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17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18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19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20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2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22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23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24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25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26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27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28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29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30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31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32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5.xml><?xml version="1.0" encoding="utf-8"?>
<a:theme xmlns:a="http://schemas.openxmlformats.org/drawingml/2006/main" name="33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6.xml><?xml version="1.0" encoding="utf-8"?>
<a:theme xmlns:a="http://schemas.openxmlformats.org/drawingml/2006/main" name="34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6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7_Xilinx-5">
  <a:themeElements>
    <a:clrScheme name="Custom 1">
      <a:dk1>
        <a:srgbClr val="0C0C0C"/>
      </a:dk1>
      <a:lt1>
        <a:srgbClr val="FFFFFF"/>
      </a:lt1>
      <a:dk2>
        <a:srgbClr val="161C2E"/>
      </a:dk2>
      <a:lt2>
        <a:srgbClr val="7F7F7F"/>
      </a:lt2>
      <a:accent1>
        <a:srgbClr val="EB1C23"/>
      </a:accent1>
      <a:accent2>
        <a:srgbClr val="30364B"/>
      </a:accent2>
      <a:accent3>
        <a:srgbClr val="5F5F5F"/>
      </a:accent3>
      <a:accent4>
        <a:srgbClr val="1B3866"/>
      </a:accent4>
      <a:accent5>
        <a:srgbClr val="AC171F"/>
      </a:accent5>
      <a:accent6>
        <a:srgbClr val="1E640E"/>
      </a:accent6>
      <a:hlink>
        <a:srgbClr val="055C99"/>
      </a:hlink>
      <a:folHlink>
        <a:srgbClr val="5F5F5F"/>
      </a:folHlink>
    </a:clrScheme>
    <a:fontScheme name="Xilinx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Xilinx Template-2018_Final</Template>
  <TotalTime>0</TotalTime>
  <Words>4197</Words>
  <Application>WPS Presentation</Application>
  <PresentationFormat>Widescreen</PresentationFormat>
  <Paragraphs>384</Paragraphs>
  <Slides>64</Slides>
  <Notes>27</Notes>
  <HiddenSlides>0</HiddenSlides>
  <MMClips>0</MMClips>
  <ScaleCrop>false</ScaleCrop>
  <HeadingPairs>
    <vt:vector size="8" baseType="variant">
      <vt:variant>
        <vt:lpstr>已用的字体</vt:lpstr>
      </vt:variant>
      <vt:variant>
        <vt:i4>14</vt:i4>
      </vt:variant>
      <vt:variant>
        <vt:lpstr>主题</vt:lpstr>
      </vt:variant>
      <vt:variant>
        <vt:i4>36</vt:i4>
      </vt:variant>
      <vt:variant>
        <vt:lpstr>嵌入 OLE 服务器</vt:lpstr>
      </vt:variant>
      <vt:variant>
        <vt:i4>2</vt:i4>
      </vt:variant>
      <vt:variant>
        <vt:lpstr>幻灯片标题</vt:lpstr>
      </vt:variant>
      <vt:variant>
        <vt:i4>64</vt:i4>
      </vt:variant>
    </vt:vector>
  </HeadingPairs>
  <TitlesOfParts>
    <vt:vector size="116" baseType="lpstr">
      <vt:lpstr>Arial</vt:lpstr>
      <vt:lpstr>宋体</vt:lpstr>
      <vt:lpstr>Wingdings</vt:lpstr>
      <vt:lpstr>DejaVu Sans</vt:lpstr>
      <vt:lpstr>Calibri</vt:lpstr>
      <vt:lpstr>MT Extra</vt:lpstr>
      <vt:lpstr>微软雅黑</vt:lpstr>
      <vt:lpstr>Droid Sans Fallback</vt:lpstr>
      <vt:lpstr>Franklin Gothic Book (Headings)</vt:lpstr>
      <vt:lpstr>Calibri</vt:lpstr>
      <vt:lpstr>-apple-system</vt:lpstr>
      <vt:lpstr>Abyssinica SIL</vt:lpstr>
      <vt:lpstr>宋体</vt:lpstr>
      <vt:lpstr>Arial Unicode MS</vt:lpstr>
      <vt:lpstr>Xilinx-5</vt:lpstr>
      <vt:lpstr>Custom Design</vt:lpstr>
      <vt:lpstr>1_Xilinx-5</vt:lpstr>
      <vt:lpstr>2_Xilinx-5</vt:lpstr>
      <vt:lpstr>3_Xilinx-5</vt:lpstr>
      <vt:lpstr>4_Xilinx-5</vt:lpstr>
      <vt:lpstr>5_Xilinx-5</vt:lpstr>
      <vt:lpstr>6_Xilinx-5</vt:lpstr>
      <vt:lpstr>7_Xilinx-5</vt:lpstr>
      <vt:lpstr>8_Xilinx-5</vt:lpstr>
      <vt:lpstr>9_Xilinx-5</vt:lpstr>
      <vt:lpstr>10_Xilinx-5</vt:lpstr>
      <vt:lpstr>11_Xilinx-5</vt:lpstr>
      <vt:lpstr>12_Xilinx-5</vt:lpstr>
      <vt:lpstr>13_Xilinx-5</vt:lpstr>
      <vt:lpstr>14_Xilinx-5</vt:lpstr>
      <vt:lpstr>15_Xilinx-5</vt:lpstr>
      <vt:lpstr>16_Xilinx-5</vt:lpstr>
      <vt:lpstr>17_Xilinx-5</vt:lpstr>
      <vt:lpstr>18_Xilinx-5</vt:lpstr>
      <vt:lpstr>19_Xilinx-5</vt:lpstr>
      <vt:lpstr>20_Xilinx-5</vt:lpstr>
      <vt:lpstr>21_Xilinx-5</vt:lpstr>
      <vt:lpstr>22_Xilinx-5</vt:lpstr>
      <vt:lpstr>23_Xilinx-5</vt:lpstr>
      <vt:lpstr>24_Xilinx-5</vt:lpstr>
      <vt:lpstr>25_Xilinx-5</vt:lpstr>
      <vt:lpstr>26_Xilinx-5</vt:lpstr>
      <vt:lpstr>27_Xilinx-5</vt:lpstr>
      <vt:lpstr>28_Xilinx-5</vt:lpstr>
      <vt:lpstr>29_Xilinx-5</vt:lpstr>
      <vt:lpstr>30_Xilinx-5</vt:lpstr>
      <vt:lpstr>31_Xilinx-5</vt:lpstr>
      <vt:lpstr>32_Xilinx-5</vt:lpstr>
      <vt:lpstr>33_Xilinx-5</vt:lpstr>
      <vt:lpstr>34_Xilinx-5</vt:lpstr>
      <vt:lpstr>AcroExch.Document.DC</vt:lpstr>
      <vt:lpstr>AcroExch.Document.DC</vt:lpstr>
      <vt:lpstr>HydraMini</vt:lpstr>
      <vt:lpstr>内容提要</vt:lpstr>
      <vt:lpstr>PowerPoint 演示文稿</vt:lpstr>
      <vt:lpstr>Host环境搭建</vt:lpstr>
      <vt:lpstr>Pynq环境搭建</vt:lpstr>
      <vt:lpstr>PowerPoint 演示文稿</vt:lpstr>
      <vt:lpstr>人工智能</vt:lpstr>
      <vt:lpstr>神经网络</vt:lpstr>
      <vt:lpstr>神经网络</vt:lpstr>
      <vt:lpstr>神经网络</vt:lpstr>
      <vt:lpstr>激活函数</vt:lpstr>
      <vt:lpstr>反向传播</vt:lpstr>
      <vt:lpstr>反向传播</vt:lpstr>
      <vt:lpstr>输入输出</vt:lpstr>
      <vt:lpstr>模型评估</vt:lpstr>
      <vt:lpstr>模型评估</vt:lpstr>
      <vt:lpstr>卷积神经网络</vt:lpstr>
      <vt:lpstr>卷积神经网络</vt:lpstr>
      <vt:lpstr>卷积神经网络</vt:lpstr>
      <vt:lpstr>End-to-End模型</vt:lpstr>
      <vt:lpstr>End-to-End模型</vt:lpstr>
      <vt:lpstr>PowerPoint 演示文稿</vt:lpstr>
      <vt:lpstr>小车一览</vt:lpstr>
      <vt:lpstr>硬件一览</vt:lpstr>
      <vt:lpstr>控制API</vt:lpstr>
      <vt:lpstr>键盘控制</vt:lpstr>
      <vt:lpstr>定义自己的键盘控制与小车控制方式 </vt:lpstr>
      <vt:lpstr>训练数据采集</vt:lpstr>
      <vt:lpstr>PowerPoint 演示文稿</vt:lpstr>
      <vt:lpstr>图片预处理</vt:lpstr>
      <vt:lpstr>图片预处理</vt:lpstr>
      <vt:lpstr>图片预处理</vt:lpstr>
      <vt:lpstr>图片预处理</vt:lpstr>
      <vt:lpstr>PowerPoint 演示文稿</vt:lpstr>
      <vt:lpstr>AI训练框架</vt:lpstr>
      <vt:lpstr>AI训练框架</vt:lpstr>
      <vt:lpstr>AI训练框架</vt:lpstr>
      <vt:lpstr>AI训练框架</vt:lpstr>
      <vt:lpstr>AI训练框架</vt:lpstr>
      <vt:lpstr>AI训练框架</vt:lpstr>
      <vt:lpstr>AI训练框架</vt:lpstr>
      <vt:lpstr>PowerPoint 演示文稿</vt:lpstr>
      <vt:lpstr>DNNDK组成</vt:lpstr>
      <vt:lpstr>DECENT工具</vt:lpstr>
      <vt:lpstr>DECENT工具</vt:lpstr>
      <vt:lpstr>DNNDK</vt:lpstr>
      <vt:lpstr>PowerPoint 演示文稿</vt:lpstr>
      <vt:lpstr>DNNDK</vt:lpstr>
      <vt:lpstr>DNNDK</vt:lpstr>
      <vt:lpstr>DNNDK</vt:lpstr>
      <vt:lpstr>DNNDK</vt:lpstr>
      <vt:lpstr>DNNDK</vt:lpstr>
      <vt:lpstr>DNNDK</vt:lpstr>
      <vt:lpstr>DNNDK</vt:lpstr>
      <vt:lpstr>Inference</vt:lpstr>
      <vt:lpstr>PowerPoint 演示文稿</vt:lpstr>
      <vt:lpstr>模型优化</vt:lpstr>
      <vt:lpstr>辅助工具</vt:lpstr>
      <vt:lpstr>炼丹</vt:lpstr>
      <vt:lpstr>PowerPoint 演示文稿</vt:lpstr>
      <vt:lpstr>分类-MNIST（手写数字识别）</vt:lpstr>
      <vt:lpstr>分类-MNIST（手写数字识别）</vt:lpstr>
      <vt:lpstr>分类-MNIST（手写数字识别）</vt:lpstr>
      <vt:lpstr>PowerPoint 演示文稿</vt:lpstr>
    </vt:vector>
  </TitlesOfParts>
  <Company>Xilinx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赛灵思公司介绍 Xilinx Corporate Overview</dc:title>
  <dc:creator>James Yang</dc:creator>
  <cp:keywords>Public, , , , , , , , ,</cp:keywords>
  <cp:lastModifiedBy>xilinx</cp:lastModifiedBy>
  <cp:revision>284</cp:revision>
  <dcterms:created xsi:type="dcterms:W3CDTF">2019-12-14T08:22:46Z</dcterms:created>
  <dcterms:modified xsi:type="dcterms:W3CDTF">2019-12-14T08:22:46Z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73dd3874-85d8-4aab-a35e-b120e5c330bd</vt:lpwstr>
  </property>
  <property fmtid="{D5CDD505-2E9C-101B-9397-08002B2CF9AE}" pid="3" name="XilinxPublication Year">
    <vt:lpwstr>2019</vt:lpwstr>
  </property>
  <property fmtid="{D5CDD505-2E9C-101B-9397-08002B2CF9AE}" pid="4" name="XilinxVisual Markings">
    <vt:lpwstr>Yes</vt:lpwstr>
  </property>
  <property fmtid="{D5CDD505-2E9C-101B-9397-08002B2CF9AE}" pid="5" name="XilinxAdditional Classifications">
    <vt:lpwstr/>
  </property>
  <property fmtid="{D5CDD505-2E9C-101B-9397-08002B2CF9AE}" pid="6" name="XilinxDevelopment Projects">
    <vt:lpwstr/>
  </property>
  <property fmtid="{D5CDD505-2E9C-101B-9397-08002B2CF9AE}" pid="7" name="XilinxThird Party">
    <vt:lpwstr/>
  </property>
  <property fmtid="{D5CDD505-2E9C-101B-9397-08002B2CF9AE}" pid="8" name="XilinxExport Control">
    <vt:lpwstr/>
  </property>
  <property fmtid="{D5CDD505-2E9C-101B-9397-08002B2CF9AE}" pid="9" name="XilinxNote (Line 2)">
    <vt:lpwstr/>
  </property>
  <property fmtid="{D5CDD505-2E9C-101B-9397-08002B2CF9AE}" pid="10" name="XilinxClassification">
    <vt:lpwstr>Public</vt:lpwstr>
  </property>
  <property fmtid="{D5CDD505-2E9C-101B-9397-08002B2CF9AE}" pid="11" name="VisualMarkings">
    <vt:lpwstr>Yes</vt:lpwstr>
  </property>
  <property fmtid="{D5CDD505-2E9C-101B-9397-08002B2CF9AE}" pid="12" name="PublicationYear">
    <vt:lpwstr>2019</vt:lpwstr>
  </property>
  <property fmtid="{D5CDD505-2E9C-101B-9397-08002B2CF9AE}" pid="13" name="KSOProductBuildVer">
    <vt:lpwstr>1033-11.1.0.8865</vt:lpwstr>
  </property>
</Properties>
</file>